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9_E6A84BDE.xml" ContentType="application/vnd.ms-powerpoint.comments+xml"/>
  <Override PartName="/ppt/notesSlides/notesSlide3.xml" ContentType="application/vnd.openxmlformats-officedocument.presentationml.notesSlide+xml"/>
  <Override PartName="/ppt/comments/modernComment_11F_DD16EAA8.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2D_44D9B33D.xml" ContentType="application/vnd.ms-powerpoint.comments+xml"/>
  <Override PartName="/ppt/comments/modernComment_121_93359397.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20_8CAE2A94.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261" r:id="rId6"/>
    <p:sldId id="281" r:id="rId7"/>
    <p:sldId id="287" r:id="rId8"/>
    <p:sldId id="290" r:id="rId9"/>
    <p:sldId id="302" r:id="rId10"/>
    <p:sldId id="299" r:id="rId11"/>
    <p:sldId id="301" r:id="rId12"/>
    <p:sldId id="289" r:id="rId13"/>
    <p:sldId id="292" r:id="rId14"/>
    <p:sldId id="303" r:id="rId15"/>
    <p:sldId id="288" r:id="rId16"/>
    <p:sldId id="285" r:id="rId17"/>
    <p:sldId id="282" r:id="rId18"/>
    <p:sldId id="280" r:id="rId19"/>
    <p:sldId id="279" r:id="rId20"/>
    <p:sldId id="278" r:id="rId21"/>
    <p:sldId id="277"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58A471-FA9F-1BAC-705A-F8D39F9D0408}" name="Ioannis Myrsinias" initials="IM" userId="S::imyrsini@mathworks.com::53d0c16f-3213-4dc2-9b40-0e9b6b1bf57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CFD6B5-8979-4829-AD34-8794BF00E176}" v="106" dt="2023-10-22T20:53:38.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6464" autoAdjust="0"/>
  </p:normalViewPr>
  <p:slideViewPr>
    <p:cSldViewPr>
      <p:cViewPr varScale="1">
        <p:scale>
          <a:sx n="86" d="100"/>
          <a:sy n="86" d="100"/>
        </p:scale>
        <p:origin x="690" y="60"/>
      </p:cViewPr>
      <p:guideLst>
        <p:guide orient="horz" pos="2160"/>
        <p:guide pos="384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8" d="100"/>
          <a:sy n="88" d="100"/>
        </p:scale>
        <p:origin x="3819"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oannis Myrsinias" userId="53d0c16f-3213-4dc2-9b40-0e9b6b1bf571" providerId="ADAL" clId="{CACFD6B5-8979-4829-AD34-8794BF00E176}"/>
    <pc:docChg chg="undo custSel modSld sldOrd">
      <pc:chgData name="Ioannis Myrsinias" userId="53d0c16f-3213-4dc2-9b40-0e9b6b1bf571" providerId="ADAL" clId="{CACFD6B5-8979-4829-AD34-8794BF00E176}" dt="2023-10-22T20:53:38.654" v="465" actId="20577"/>
      <pc:docMkLst>
        <pc:docMk/>
      </pc:docMkLst>
      <pc:sldChg chg="modSp mod">
        <pc:chgData name="Ioannis Myrsinias" userId="53d0c16f-3213-4dc2-9b40-0e9b6b1bf571" providerId="ADAL" clId="{CACFD6B5-8979-4829-AD34-8794BF00E176}" dt="2023-10-22T19:55:04.369" v="430" actId="1076"/>
        <pc:sldMkLst>
          <pc:docMk/>
          <pc:sldMk cId="3869789150" sldId="281"/>
        </pc:sldMkLst>
        <pc:spChg chg="mod">
          <ac:chgData name="Ioannis Myrsinias" userId="53d0c16f-3213-4dc2-9b40-0e9b6b1bf571" providerId="ADAL" clId="{CACFD6B5-8979-4829-AD34-8794BF00E176}" dt="2023-10-22T19:55:04.369" v="430" actId="1076"/>
          <ac:spMkLst>
            <pc:docMk/>
            <pc:sldMk cId="3869789150" sldId="281"/>
            <ac:spMk id="26" creationId="{63D73CFB-71C7-04DD-CE63-E94DD40C1388}"/>
          </ac:spMkLst>
        </pc:spChg>
      </pc:sldChg>
      <pc:sldChg chg="modSp">
        <pc:chgData name="Ioannis Myrsinias" userId="53d0c16f-3213-4dc2-9b40-0e9b6b1bf571" providerId="ADAL" clId="{CACFD6B5-8979-4829-AD34-8794BF00E176}" dt="2023-10-22T20:53:38.654" v="465" actId="20577"/>
        <pc:sldMkLst>
          <pc:docMk/>
          <pc:sldMk cId="3709266600" sldId="287"/>
        </pc:sldMkLst>
        <pc:spChg chg="mod">
          <ac:chgData name="Ioannis Myrsinias" userId="53d0c16f-3213-4dc2-9b40-0e9b6b1bf571" providerId="ADAL" clId="{CACFD6B5-8979-4829-AD34-8794BF00E176}" dt="2023-10-22T20:53:38.654" v="465" actId="20577"/>
          <ac:spMkLst>
            <pc:docMk/>
            <pc:sldMk cId="3709266600" sldId="287"/>
            <ac:spMk id="4" creationId="{90BF4295-E4EF-C6CF-CEED-85D145482E02}"/>
          </ac:spMkLst>
        </pc:spChg>
      </pc:sldChg>
      <pc:sldChg chg="modSp mod ord modCm">
        <pc:chgData name="Ioannis Myrsinias" userId="53d0c16f-3213-4dc2-9b40-0e9b6b1bf571" providerId="ADAL" clId="{CACFD6B5-8979-4829-AD34-8794BF00E176}" dt="2023-10-22T19:56:07.268" v="432"/>
        <pc:sldMkLst>
          <pc:docMk/>
          <pc:sldMk cId="2360224404" sldId="288"/>
        </pc:sldMkLst>
        <pc:spChg chg="mod">
          <ac:chgData name="Ioannis Myrsinias" userId="53d0c16f-3213-4dc2-9b40-0e9b6b1bf571" providerId="ADAL" clId="{CACFD6B5-8979-4829-AD34-8794BF00E176}" dt="2023-10-22T19:54:12.407" v="424" actId="20577"/>
          <ac:spMkLst>
            <pc:docMk/>
            <pc:sldMk cId="2360224404" sldId="288"/>
            <ac:spMk id="3" creationId="{E4C496B7-37C6-0D6A-EA75-CA727C8E1C43}"/>
          </ac:spMkLst>
        </pc:spChg>
        <pc:extLst>
          <p:ext xmlns:p="http://schemas.openxmlformats.org/presentationml/2006/main" uri="{D6D511B9-2390-475A-947B-AFAB55BFBCF1}">
            <pc226:cmChg xmlns:pc226="http://schemas.microsoft.com/office/powerpoint/2022/06/main/command" chg="mod">
              <pc226:chgData name="Ioannis Myrsinias" userId="53d0c16f-3213-4dc2-9b40-0e9b6b1bf571" providerId="ADAL" clId="{CACFD6B5-8979-4829-AD34-8794BF00E176}" dt="2023-10-22T19:54:12.407" v="424" actId="20577"/>
              <pc2:cmMkLst xmlns:pc2="http://schemas.microsoft.com/office/powerpoint/2019/9/main/command">
                <pc:docMk/>
                <pc:sldMk cId="2360224404" sldId="288"/>
                <pc2:cmMk id="{6958A234-407D-4B7A-80CD-D875513FF2F5}"/>
              </pc2:cmMkLst>
            </pc226:cmChg>
          </p:ext>
        </pc:extLst>
      </pc:sldChg>
      <pc:sldChg chg="modSp mod modCm">
        <pc:chgData name="Ioannis Myrsinias" userId="53d0c16f-3213-4dc2-9b40-0e9b6b1bf571" providerId="ADAL" clId="{CACFD6B5-8979-4829-AD34-8794BF00E176}" dt="2023-10-22T19:23:48.349" v="128" actId="20577"/>
        <pc:sldMkLst>
          <pc:docMk/>
          <pc:sldMk cId="2469761943" sldId="289"/>
        </pc:sldMkLst>
        <pc:spChg chg="mod">
          <ac:chgData name="Ioannis Myrsinias" userId="53d0c16f-3213-4dc2-9b40-0e9b6b1bf571" providerId="ADAL" clId="{CACFD6B5-8979-4829-AD34-8794BF00E176}" dt="2023-10-22T19:23:48.349" v="128" actId="20577"/>
          <ac:spMkLst>
            <pc:docMk/>
            <pc:sldMk cId="2469761943" sldId="289"/>
            <ac:spMk id="3" creationId="{8D6A4D8F-2A2B-EBDD-8CC5-1EBDE8B4F1F5}"/>
          </ac:spMkLst>
        </pc:spChg>
        <pc:extLst>
          <p:ext xmlns:p="http://schemas.openxmlformats.org/presentationml/2006/main" uri="{D6D511B9-2390-475A-947B-AFAB55BFBCF1}">
            <pc226:cmChg xmlns:pc226="http://schemas.microsoft.com/office/powerpoint/2022/06/main/command" chg="mod">
              <pc226:chgData name="Ioannis Myrsinias" userId="53d0c16f-3213-4dc2-9b40-0e9b6b1bf571" providerId="ADAL" clId="{CACFD6B5-8979-4829-AD34-8794BF00E176}" dt="2023-10-22T19:23:48.349" v="128" actId="20577"/>
              <pc2:cmMkLst xmlns:pc2="http://schemas.microsoft.com/office/powerpoint/2019/9/main/command">
                <pc:docMk/>
                <pc:sldMk cId="2469761943" sldId="289"/>
                <pc2:cmMk id="{6EEF7151-AA5E-413D-9F4E-6CFE057790FB}"/>
              </pc2:cmMkLst>
            </pc226:cmChg>
            <pc226:cmChg xmlns:pc226="http://schemas.microsoft.com/office/powerpoint/2022/06/main/command" chg="mod">
              <pc226:chgData name="Ioannis Myrsinias" userId="53d0c16f-3213-4dc2-9b40-0e9b6b1bf571" providerId="ADAL" clId="{CACFD6B5-8979-4829-AD34-8794BF00E176}" dt="2023-10-22T19:23:48.349" v="128" actId="20577"/>
              <pc2:cmMkLst xmlns:pc2="http://schemas.microsoft.com/office/powerpoint/2019/9/main/command">
                <pc:docMk/>
                <pc:sldMk cId="2469761943" sldId="289"/>
                <pc2:cmMk id="{6E5283E0-D843-46CD-B83C-8EC6E88A1722}"/>
              </pc2:cmMkLst>
            </pc226:cmChg>
          </p:ext>
        </pc:extLst>
      </pc:sldChg>
      <pc:sldChg chg="modSp mod">
        <pc:chgData name="Ioannis Myrsinias" userId="53d0c16f-3213-4dc2-9b40-0e9b6b1bf571" providerId="ADAL" clId="{CACFD6B5-8979-4829-AD34-8794BF00E176}" dt="2023-10-22T20:50:11.816" v="458" actId="20577"/>
        <pc:sldMkLst>
          <pc:docMk/>
          <pc:sldMk cId="1401809685" sldId="290"/>
        </pc:sldMkLst>
        <pc:spChg chg="mod">
          <ac:chgData name="Ioannis Myrsinias" userId="53d0c16f-3213-4dc2-9b40-0e9b6b1bf571" providerId="ADAL" clId="{CACFD6B5-8979-4829-AD34-8794BF00E176}" dt="2023-10-22T20:50:11.816" v="458" actId="20577"/>
          <ac:spMkLst>
            <pc:docMk/>
            <pc:sldMk cId="1401809685" sldId="290"/>
            <ac:spMk id="2" creationId="{81BE5BE8-1326-569D-1D3B-E7729CA16BF6}"/>
          </ac:spMkLst>
        </pc:spChg>
      </pc:sldChg>
      <pc:sldChg chg="modSp mod">
        <pc:chgData name="Ioannis Myrsinias" userId="53d0c16f-3213-4dc2-9b40-0e9b6b1bf571" providerId="ADAL" clId="{CACFD6B5-8979-4829-AD34-8794BF00E176}" dt="2023-10-22T19:22:22.990" v="82" actId="20577"/>
        <pc:sldMkLst>
          <pc:docMk/>
          <pc:sldMk cId="1800440164" sldId="299"/>
        </pc:sldMkLst>
        <pc:spChg chg="mod">
          <ac:chgData name="Ioannis Myrsinias" userId="53d0c16f-3213-4dc2-9b40-0e9b6b1bf571" providerId="ADAL" clId="{CACFD6B5-8979-4829-AD34-8794BF00E176}" dt="2023-10-22T19:22:22.990" v="82" actId="20577"/>
          <ac:spMkLst>
            <pc:docMk/>
            <pc:sldMk cId="1800440164" sldId="299"/>
            <ac:spMk id="3" creationId="{2B97F7E1-8BCF-AF6E-023C-60C11A99826E}"/>
          </ac:spMkLst>
        </pc:spChg>
      </pc:sldChg>
      <pc:sldChg chg="modSp mod modCm">
        <pc:chgData name="Ioannis Myrsinias" userId="53d0c16f-3213-4dc2-9b40-0e9b6b1bf571" providerId="ADAL" clId="{CACFD6B5-8979-4829-AD34-8794BF00E176}" dt="2023-10-22T19:23:05.036" v="84" actId="20577"/>
        <pc:sldMkLst>
          <pc:docMk/>
          <pc:sldMk cId="1155117885" sldId="301"/>
        </pc:sldMkLst>
        <pc:spChg chg="mod">
          <ac:chgData name="Ioannis Myrsinias" userId="53d0c16f-3213-4dc2-9b40-0e9b6b1bf571" providerId="ADAL" clId="{CACFD6B5-8979-4829-AD34-8794BF00E176}" dt="2023-10-22T19:23:05.036" v="84" actId="20577"/>
          <ac:spMkLst>
            <pc:docMk/>
            <pc:sldMk cId="1155117885" sldId="301"/>
            <ac:spMk id="3" creationId="{2B97F7E1-8BCF-AF6E-023C-60C11A99826E}"/>
          </ac:spMkLst>
        </pc:spChg>
        <pc:extLst>
          <p:ext xmlns:p="http://schemas.openxmlformats.org/presentationml/2006/main" uri="{D6D511B9-2390-475A-947B-AFAB55BFBCF1}">
            <pc226:cmChg xmlns:pc226="http://schemas.microsoft.com/office/powerpoint/2022/06/main/command" chg="mod">
              <pc226:chgData name="Ioannis Myrsinias" userId="53d0c16f-3213-4dc2-9b40-0e9b6b1bf571" providerId="ADAL" clId="{CACFD6B5-8979-4829-AD34-8794BF00E176}" dt="2023-10-22T19:23:05.036" v="84" actId="20577"/>
              <pc2:cmMkLst xmlns:pc2="http://schemas.microsoft.com/office/powerpoint/2019/9/main/command">
                <pc:docMk/>
                <pc:sldMk cId="1155117885" sldId="301"/>
                <pc2:cmMk id="{CFC0929C-74A2-4F70-9730-32357CF951A0}"/>
              </pc2:cmMkLst>
            </pc226:cmChg>
          </p:ext>
        </pc:extLst>
      </pc:sldChg>
      <pc:sldChg chg="delSp modSp mod">
        <pc:chgData name="Ioannis Myrsinias" userId="53d0c16f-3213-4dc2-9b40-0e9b6b1bf571" providerId="ADAL" clId="{CACFD6B5-8979-4829-AD34-8794BF00E176}" dt="2023-10-22T20:50:28.959" v="461" actId="20577"/>
        <pc:sldMkLst>
          <pc:docMk/>
          <pc:sldMk cId="482327148" sldId="302"/>
        </pc:sldMkLst>
        <pc:spChg chg="mod">
          <ac:chgData name="Ioannis Myrsinias" userId="53d0c16f-3213-4dc2-9b40-0e9b6b1bf571" providerId="ADAL" clId="{CACFD6B5-8979-4829-AD34-8794BF00E176}" dt="2023-10-22T20:50:28.959" v="461" actId="20577"/>
          <ac:spMkLst>
            <pc:docMk/>
            <pc:sldMk cId="482327148" sldId="302"/>
            <ac:spMk id="2" creationId="{37E9E378-971A-683D-F570-61786B312F15}"/>
          </ac:spMkLst>
        </pc:spChg>
        <pc:spChg chg="mod">
          <ac:chgData name="Ioannis Myrsinias" userId="53d0c16f-3213-4dc2-9b40-0e9b6b1bf571" providerId="ADAL" clId="{CACFD6B5-8979-4829-AD34-8794BF00E176}" dt="2023-10-22T19:33:23.260" v="190" actId="27636"/>
          <ac:spMkLst>
            <pc:docMk/>
            <pc:sldMk cId="482327148" sldId="302"/>
            <ac:spMk id="15" creationId="{DC54CD1C-B78B-F1DB-C47E-C79B6359A058}"/>
          </ac:spMkLst>
        </pc:spChg>
        <pc:spChg chg="mod">
          <ac:chgData name="Ioannis Myrsinias" userId="53d0c16f-3213-4dc2-9b40-0e9b6b1bf571" providerId="ADAL" clId="{CACFD6B5-8979-4829-AD34-8794BF00E176}" dt="2023-10-22T19:50:15.675" v="402" actId="1076"/>
          <ac:spMkLst>
            <pc:docMk/>
            <pc:sldMk cId="482327148" sldId="302"/>
            <ac:spMk id="17" creationId="{40B31F12-74F2-AC79-7ABE-5D65D161F1D9}"/>
          </ac:spMkLst>
        </pc:spChg>
        <pc:spChg chg="mod">
          <ac:chgData name="Ioannis Myrsinias" userId="53d0c16f-3213-4dc2-9b40-0e9b6b1bf571" providerId="ADAL" clId="{CACFD6B5-8979-4829-AD34-8794BF00E176}" dt="2023-10-22T19:52:50.840" v="404" actId="1076"/>
          <ac:spMkLst>
            <pc:docMk/>
            <pc:sldMk cId="482327148" sldId="302"/>
            <ac:spMk id="20" creationId="{C5DC3319-086F-43C2-8240-8207D21587F1}"/>
          </ac:spMkLst>
        </pc:spChg>
        <pc:picChg chg="del">
          <ac:chgData name="Ioannis Myrsinias" userId="53d0c16f-3213-4dc2-9b40-0e9b6b1bf571" providerId="ADAL" clId="{CACFD6B5-8979-4829-AD34-8794BF00E176}" dt="2023-10-22T19:42:35.760" v="248" actId="478"/>
          <ac:picMkLst>
            <pc:docMk/>
            <pc:sldMk cId="482327148" sldId="302"/>
            <ac:picMk id="14" creationId="{EEBB1E5A-006D-F1CE-95D3-88FC20F94550}"/>
          </ac:picMkLst>
        </pc:picChg>
        <pc:cxnChg chg="mod">
          <ac:chgData name="Ioannis Myrsinias" userId="53d0c16f-3213-4dc2-9b40-0e9b6b1bf571" providerId="ADAL" clId="{CACFD6B5-8979-4829-AD34-8794BF00E176}" dt="2023-10-22T19:50:24.366" v="403" actId="1076"/>
          <ac:cxnSpMkLst>
            <pc:docMk/>
            <pc:sldMk cId="482327148" sldId="302"/>
            <ac:cxnSpMk id="18" creationId="{CFD0393A-A960-F5E1-7467-E59EB85EC8B0}"/>
          </ac:cxnSpMkLst>
        </pc:cxnChg>
      </pc:sldChg>
    </pc:docChg>
  </pc:docChgLst>
  <pc:docChgLst>
    <pc:chgData name="Ioannis Myrsinias" userId="53d0c16f-3213-4dc2-9b40-0e9b6b1bf571" providerId="ADAL" clId="{227E7F89-7C88-4B93-8693-A9247771CB5D}"/>
    <pc:docChg chg="undo custSel addSld delSld modSld sldOrd">
      <pc:chgData name="Ioannis Myrsinias" userId="53d0c16f-3213-4dc2-9b40-0e9b6b1bf571" providerId="ADAL" clId="{227E7F89-7C88-4B93-8693-A9247771CB5D}" dt="2023-09-20T14:23:56.042" v="2498"/>
      <pc:docMkLst>
        <pc:docMk/>
      </pc:docMkLst>
      <pc:sldChg chg="addSp delSp modSp mod modAnim modNotesTx">
        <pc:chgData name="Ioannis Myrsinias" userId="53d0c16f-3213-4dc2-9b40-0e9b6b1bf571" providerId="ADAL" clId="{227E7F89-7C88-4B93-8693-A9247771CB5D}" dt="2023-09-13T10:01:54.509" v="217" actId="20577"/>
        <pc:sldMkLst>
          <pc:docMk/>
          <pc:sldMk cId="0" sldId="261"/>
        </pc:sldMkLst>
        <pc:spChg chg="add del mod">
          <ac:chgData name="Ioannis Myrsinias" userId="53d0c16f-3213-4dc2-9b40-0e9b6b1bf571" providerId="ADAL" clId="{227E7F89-7C88-4B93-8693-A9247771CB5D}" dt="2023-09-13T09:36:55.174" v="6" actId="478"/>
          <ac:spMkLst>
            <pc:docMk/>
            <pc:sldMk cId="0" sldId="261"/>
            <ac:spMk id="3" creationId="{3FEEF151-892B-CF21-7936-CD00B89C78B6}"/>
          </ac:spMkLst>
        </pc:spChg>
        <pc:spChg chg="del mod">
          <ac:chgData name="Ioannis Myrsinias" userId="53d0c16f-3213-4dc2-9b40-0e9b6b1bf571" providerId="ADAL" clId="{227E7F89-7C88-4B93-8693-A9247771CB5D}" dt="2023-09-13T09:34:56.003" v="4" actId="478"/>
          <ac:spMkLst>
            <pc:docMk/>
            <pc:sldMk cId="0" sldId="261"/>
            <ac:spMk id="6" creationId="{00000000-0000-0000-0000-000000000000}"/>
          </ac:spMkLst>
        </pc:spChg>
        <pc:spChg chg="add mod">
          <ac:chgData name="Ioannis Myrsinias" userId="53d0c16f-3213-4dc2-9b40-0e9b6b1bf571" providerId="ADAL" clId="{227E7F89-7C88-4B93-8693-A9247771CB5D}" dt="2023-09-13T09:42:13.439" v="66" actId="122"/>
          <ac:spMkLst>
            <pc:docMk/>
            <pc:sldMk cId="0" sldId="261"/>
            <ac:spMk id="13" creationId="{550E8757-36CE-7493-3AE3-091BDE1EDD1F}"/>
          </ac:spMkLst>
        </pc:spChg>
        <pc:spChg chg="add mod">
          <ac:chgData name="Ioannis Myrsinias" userId="53d0c16f-3213-4dc2-9b40-0e9b6b1bf571" providerId="ADAL" clId="{227E7F89-7C88-4B93-8693-A9247771CB5D}" dt="2023-09-13T09:42:12.039" v="65" actId="122"/>
          <ac:spMkLst>
            <pc:docMk/>
            <pc:sldMk cId="0" sldId="261"/>
            <ac:spMk id="14" creationId="{8A1C423F-73DE-5EA2-2AF1-D7C033B3C103}"/>
          </ac:spMkLst>
        </pc:spChg>
        <pc:spChg chg="add mod">
          <ac:chgData name="Ioannis Myrsinias" userId="53d0c16f-3213-4dc2-9b40-0e9b6b1bf571" providerId="ADAL" clId="{227E7F89-7C88-4B93-8693-A9247771CB5D}" dt="2023-09-13T09:42:33.422" v="75" actId="20577"/>
          <ac:spMkLst>
            <pc:docMk/>
            <pc:sldMk cId="0" sldId="261"/>
            <ac:spMk id="15" creationId="{BA1E9B3E-A76A-48C5-7BA6-51B85777969B}"/>
          </ac:spMkLst>
        </pc:spChg>
        <pc:spChg chg="del mod">
          <ac:chgData name="Ioannis Myrsinias" userId="53d0c16f-3213-4dc2-9b40-0e9b6b1bf571" providerId="ADAL" clId="{227E7F89-7C88-4B93-8693-A9247771CB5D}" dt="2023-09-13T09:36:50.089" v="5" actId="478"/>
          <ac:spMkLst>
            <pc:docMk/>
            <pc:sldMk cId="0" sldId="261"/>
            <ac:spMk id="38" creationId="{00000000-0000-0000-0000-000000000000}"/>
          </ac:spMkLst>
        </pc:spChg>
        <pc:picChg chg="add del mod">
          <ac:chgData name="Ioannis Myrsinias" userId="53d0c16f-3213-4dc2-9b40-0e9b6b1bf571" providerId="ADAL" clId="{227E7F89-7C88-4B93-8693-A9247771CB5D}" dt="2023-09-13T09:37:13.437" v="9" actId="478"/>
          <ac:picMkLst>
            <pc:docMk/>
            <pc:sldMk cId="0" sldId="261"/>
            <ac:picMk id="5" creationId="{D6926411-D96D-8C72-ECA9-5C6764674C8A}"/>
          </ac:picMkLst>
        </pc:picChg>
        <pc:picChg chg="add mod">
          <ac:chgData name="Ioannis Myrsinias" userId="53d0c16f-3213-4dc2-9b40-0e9b6b1bf571" providerId="ADAL" clId="{227E7F89-7C88-4B93-8693-A9247771CB5D}" dt="2023-09-13T09:39:38.719" v="30" actId="1076"/>
          <ac:picMkLst>
            <pc:docMk/>
            <pc:sldMk cId="0" sldId="261"/>
            <ac:picMk id="8" creationId="{04A01FA0-8F88-4EA8-ACA2-EE72F7C19472}"/>
          </ac:picMkLst>
        </pc:picChg>
        <pc:picChg chg="add mod">
          <ac:chgData name="Ioannis Myrsinias" userId="53d0c16f-3213-4dc2-9b40-0e9b6b1bf571" providerId="ADAL" clId="{227E7F89-7C88-4B93-8693-A9247771CB5D}" dt="2023-09-13T09:41:44.099" v="47" actId="14100"/>
          <ac:picMkLst>
            <pc:docMk/>
            <pc:sldMk cId="0" sldId="261"/>
            <ac:picMk id="10" creationId="{672C6DD1-FB2B-4992-DB3A-20A924F3FF15}"/>
          </ac:picMkLst>
        </pc:picChg>
        <pc:picChg chg="add mod">
          <ac:chgData name="Ioannis Myrsinias" userId="53d0c16f-3213-4dc2-9b40-0e9b6b1bf571" providerId="ADAL" clId="{227E7F89-7C88-4B93-8693-A9247771CB5D}" dt="2023-09-13T09:41:30.014" v="44" actId="1076"/>
          <ac:picMkLst>
            <pc:docMk/>
            <pc:sldMk cId="0" sldId="261"/>
            <ac:picMk id="12" creationId="{5D3C0898-5EB3-A051-8673-0BC7987DB70E}"/>
          </ac:picMkLst>
        </pc:picChg>
      </pc:sldChg>
      <pc:sldChg chg="addSp delSp modSp mod modAnim addCm modCm modNotes modNotesTx">
        <pc:chgData name="Ioannis Myrsinias" userId="53d0c16f-3213-4dc2-9b40-0e9b6b1bf571" providerId="ADAL" clId="{227E7F89-7C88-4B93-8693-A9247771CB5D}" dt="2023-09-20T13:59:03.860" v="2491" actId="313"/>
        <pc:sldMkLst>
          <pc:docMk/>
          <pc:sldMk cId="3869789150" sldId="281"/>
        </pc:sldMkLst>
        <pc:spChg chg="mod">
          <ac:chgData name="Ioannis Myrsinias" userId="53d0c16f-3213-4dc2-9b40-0e9b6b1bf571" providerId="ADAL" clId="{227E7F89-7C88-4B93-8693-A9247771CB5D}" dt="2023-09-13T09:46:18.879" v="121" actId="20577"/>
          <ac:spMkLst>
            <pc:docMk/>
            <pc:sldMk cId="3869789150" sldId="281"/>
            <ac:spMk id="2" creationId="{FAFE1778-BC0A-DA69-708C-98002D790FC2}"/>
          </ac:spMkLst>
        </pc:spChg>
        <pc:spChg chg="del">
          <ac:chgData name="Ioannis Myrsinias" userId="53d0c16f-3213-4dc2-9b40-0e9b6b1bf571" providerId="ADAL" clId="{227E7F89-7C88-4B93-8693-A9247771CB5D}" dt="2023-09-13T09:47:16.373" v="127" actId="478"/>
          <ac:spMkLst>
            <pc:docMk/>
            <pc:sldMk cId="3869789150" sldId="281"/>
            <ac:spMk id="3" creationId="{AAB0A92F-82D9-8566-451F-214F1545D958}"/>
          </ac:spMkLst>
        </pc:spChg>
        <pc:spChg chg="add mod">
          <ac:chgData name="Ioannis Myrsinias" userId="53d0c16f-3213-4dc2-9b40-0e9b6b1bf571" providerId="ADAL" clId="{227E7F89-7C88-4B93-8693-A9247771CB5D}" dt="2023-09-13T09:47:13.679" v="126"/>
          <ac:spMkLst>
            <pc:docMk/>
            <pc:sldMk cId="3869789150" sldId="281"/>
            <ac:spMk id="4" creationId="{898825C9-D31C-EBD1-73CB-1C8E465EF3E3}"/>
          </ac:spMkLst>
        </pc:spChg>
        <pc:spChg chg="add mod">
          <ac:chgData name="Ioannis Myrsinias" userId="53d0c16f-3213-4dc2-9b40-0e9b6b1bf571" providerId="ADAL" clId="{227E7F89-7C88-4B93-8693-A9247771CB5D}" dt="2023-09-13T09:47:13.679" v="126"/>
          <ac:spMkLst>
            <pc:docMk/>
            <pc:sldMk cId="3869789150" sldId="281"/>
            <ac:spMk id="5" creationId="{42316ED7-9F79-4889-79EB-BBB84A928964}"/>
          </ac:spMkLst>
        </pc:spChg>
        <pc:spChg chg="add mod">
          <ac:chgData name="Ioannis Myrsinias" userId="53d0c16f-3213-4dc2-9b40-0e9b6b1bf571" providerId="ADAL" clId="{227E7F89-7C88-4B93-8693-A9247771CB5D}" dt="2023-09-13T09:47:13.679" v="126"/>
          <ac:spMkLst>
            <pc:docMk/>
            <pc:sldMk cId="3869789150" sldId="281"/>
            <ac:spMk id="6" creationId="{A4963304-FF7F-F6CA-0154-CED8E7C5CFD0}"/>
          </ac:spMkLst>
        </pc:spChg>
        <pc:spChg chg="add mod">
          <ac:chgData name="Ioannis Myrsinias" userId="53d0c16f-3213-4dc2-9b40-0e9b6b1bf571" providerId="ADAL" clId="{227E7F89-7C88-4B93-8693-A9247771CB5D}" dt="2023-09-13T09:47:24.232" v="130" actId="20577"/>
          <ac:spMkLst>
            <pc:docMk/>
            <pc:sldMk cId="3869789150" sldId="281"/>
            <ac:spMk id="7" creationId="{0AE00F43-9A0E-F082-AA55-E035D4C9D479}"/>
          </ac:spMkLst>
        </pc:spChg>
        <pc:spChg chg="add mod">
          <ac:chgData name="Ioannis Myrsinias" userId="53d0c16f-3213-4dc2-9b40-0e9b6b1bf571" providerId="ADAL" clId="{227E7F89-7C88-4B93-8693-A9247771CB5D}" dt="2023-09-13T10:18:18.105" v="346" actId="20577"/>
          <ac:spMkLst>
            <pc:docMk/>
            <pc:sldMk cId="3869789150" sldId="281"/>
            <ac:spMk id="8" creationId="{7632CC09-45B5-DB38-0B11-FAC9AD43DA90}"/>
          </ac:spMkLst>
        </pc:spChg>
        <pc:spChg chg="add mod">
          <ac:chgData name="Ioannis Myrsinias" userId="53d0c16f-3213-4dc2-9b40-0e9b6b1bf571" providerId="ADAL" clId="{227E7F89-7C88-4B93-8693-A9247771CB5D}" dt="2023-09-13T09:47:13.679" v="126"/>
          <ac:spMkLst>
            <pc:docMk/>
            <pc:sldMk cId="3869789150" sldId="281"/>
            <ac:spMk id="9" creationId="{A8EC6823-6E5F-F585-FD56-DE009194D6D4}"/>
          </ac:spMkLst>
        </pc:spChg>
        <pc:spChg chg="add mod">
          <ac:chgData name="Ioannis Myrsinias" userId="53d0c16f-3213-4dc2-9b40-0e9b6b1bf571" providerId="ADAL" clId="{227E7F89-7C88-4B93-8693-A9247771CB5D}" dt="2023-09-13T09:47:13.679" v="126"/>
          <ac:spMkLst>
            <pc:docMk/>
            <pc:sldMk cId="3869789150" sldId="281"/>
            <ac:spMk id="10" creationId="{752A7E6E-4349-D1D9-8978-AF699E7A1393}"/>
          </ac:spMkLst>
        </pc:spChg>
        <pc:spChg chg="add mod">
          <ac:chgData name="Ioannis Myrsinias" userId="53d0c16f-3213-4dc2-9b40-0e9b6b1bf571" providerId="ADAL" clId="{227E7F89-7C88-4B93-8693-A9247771CB5D}" dt="2023-09-20T13:59:03.860" v="2491" actId="313"/>
          <ac:spMkLst>
            <pc:docMk/>
            <pc:sldMk cId="3869789150" sldId="281"/>
            <ac:spMk id="11" creationId="{12735D49-2C68-2449-3603-525BA2A6001C}"/>
          </ac:spMkLst>
        </pc:spChg>
        <pc:spChg chg="add del mod">
          <ac:chgData name="Ioannis Myrsinias" userId="53d0c16f-3213-4dc2-9b40-0e9b6b1bf571" providerId="ADAL" clId="{227E7F89-7C88-4B93-8693-A9247771CB5D}" dt="2023-09-13T09:47:20.210" v="128" actId="478"/>
          <ac:spMkLst>
            <pc:docMk/>
            <pc:sldMk cId="3869789150" sldId="281"/>
            <ac:spMk id="12" creationId="{46A84BDA-97F4-CB58-8917-22129F567B01}"/>
          </ac:spMkLst>
        </pc:spChg>
        <pc:spChg chg="add mod">
          <ac:chgData name="Ioannis Myrsinias" userId="53d0c16f-3213-4dc2-9b40-0e9b6b1bf571" providerId="ADAL" clId="{227E7F89-7C88-4B93-8693-A9247771CB5D}" dt="2023-09-13T09:57:15.526" v="176" actId="1076"/>
          <ac:spMkLst>
            <pc:docMk/>
            <pc:sldMk cId="3869789150" sldId="281"/>
            <ac:spMk id="19" creationId="{DF1208F6-0EB1-9439-DDDF-2FC70446727E}"/>
          </ac:spMkLst>
        </pc:spChg>
        <pc:spChg chg="add mod">
          <ac:chgData name="Ioannis Myrsinias" userId="53d0c16f-3213-4dc2-9b40-0e9b6b1bf571" providerId="ADAL" clId="{227E7F89-7C88-4B93-8693-A9247771CB5D}" dt="2023-09-13T09:58:36.478" v="188" actId="20577"/>
          <ac:spMkLst>
            <pc:docMk/>
            <pc:sldMk cId="3869789150" sldId="281"/>
            <ac:spMk id="20" creationId="{7D8EF2CB-AEAF-7A07-A4C5-376ACBED1B1C}"/>
          </ac:spMkLst>
        </pc:spChg>
        <pc:spChg chg="add mod">
          <ac:chgData name="Ioannis Myrsinias" userId="53d0c16f-3213-4dc2-9b40-0e9b6b1bf571" providerId="ADAL" clId="{227E7F89-7C88-4B93-8693-A9247771CB5D}" dt="2023-09-13T10:03:53.589" v="250" actId="1076"/>
          <ac:spMkLst>
            <pc:docMk/>
            <pc:sldMk cId="3869789150" sldId="281"/>
            <ac:spMk id="23" creationId="{1CE2364C-6ACD-53CB-3E74-710A6F47AF05}"/>
          </ac:spMkLst>
        </pc:spChg>
        <pc:spChg chg="add mod">
          <ac:chgData name="Ioannis Myrsinias" userId="53d0c16f-3213-4dc2-9b40-0e9b6b1bf571" providerId="ADAL" clId="{227E7F89-7C88-4B93-8693-A9247771CB5D}" dt="2023-09-20T13:56:18.574" v="2417" actId="20577"/>
          <ac:spMkLst>
            <pc:docMk/>
            <pc:sldMk cId="3869789150" sldId="281"/>
            <ac:spMk id="26" creationId="{63D73CFB-71C7-04DD-CE63-E94DD40C1388}"/>
          </ac:spMkLst>
        </pc:spChg>
        <pc:spChg chg="add mod">
          <ac:chgData name="Ioannis Myrsinias" userId="53d0c16f-3213-4dc2-9b40-0e9b6b1bf571" providerId="ADAL" clId="{227E7F89-7C88-4B93-8693-A9247771CB5D}" dt="2023-09-13T10:18:29.018" v="357" actId="20577"/>
          <ac:spMkLst>
            <pc:docMk/>
            <pc:sldMk cId="3869789150" sldId="281"/>
            <ac:spMk id="29" creationId="{713DA851-ED88-5A83-0A89-D66124508E63}"/>
          </ac:spMkLst>
        </pc:spChg>
        <pc:picChg chg="add mod">
          <ac:chgData name="Ioannis Myrsinias" userId="53d0c16f-3213-4dc2-9b40-0e9b6b1bf571" providerId="ADAL" clId="{227E7F89-7C88-4B93-8693-A9247771CB5D}" dt="2023-09-20T13:56:08.457" v="2411" actId="1076"/>
          <ac:picMkLst>
            <pc:docMk/>
            <pc:sldMk cId="3869789150" sldId="281"/>
            <ac:picMk id="3" creationId="{A900482D-5AAC-7D2B-1C77-89EF9EE407E6}"/>
          </ac:picMkLst>
        </pc:picChg>
        <pc:picChg chg="add mod">
          <ac:chgData name="Ioannis Myrsinias" userId="53d0c16f-3213-4dc2-9b40-0e9b6b1bf571" providerId="ADAL" clId="{227E7F89-7C88-4B93-8693-A9247771CB5D}" dt="2023-09-13T13:49:17.823" v="2210" actId="1035"/>
          <ac:picMkLst>
            <pc:docMk/>
            <pc:sldMk cId="3869789150" sldId="281"/>
            <ac:picMk id="14" creationId="{621AD9CE-DA6D-7406-6FF3-913460F96624}"/>
          </ac:picMkLst>
        </pc:picChg>
        <pc:picChg chg="add del mod">
          <ac:chgData name="Ioannis Myrsinias" userId="53d0c16f-3213-4dc2-9b40-0e9b6b1bf571" providerId="ADAL" clId="{227E7F89-7C88-4B93-8693-A9247771CB5D}" dt="2023-09-13T09:56:12.098" v="149" actId="478"/>
          <ac:picMkLst>
            <pc:docMk/>
            <pc:sldMk cId="3869789150" sldId="281"/>
            <ac:picMk id="16" creationId="{1574A7E0-0E77-2CE0-DD7C-8564A81D94C4}"/>
          </ac:picMkLst>
        </pc:picChg>
        <pc:picChg chg="add mod">
          <ac:chgData name="Ioannis Myrsinias" userId="53d0c16f-3213-4dc2-9b40-0e9b6b1bf571" providerId="ADAL" clId="{227E7F89-7C88-4B93-8693-A9247771CB5D}" dt="2023-09-13T09:57:01.063" v="158" actId="1076"/>
          <ac:picMkLst>
            <pc:docMk/>
            <pc:sldMk cId="3869789150" sldId="281"/>
            <ac:picMk id="18" creationId="{DC4A4F34-09DA-BC2C-4CD3-F5CB81738F9C}"/>
          </ac:picMkLst>
        </pc:picChg>
        <pc:picChg chg="add mod">
          <ac:chgData name="Ioannis Myrsinias" userId="53d0c16f-3213-4dc2-9b40-0e9b6b1bf571" providerId="ADAL" clId="{227E7F89-7C88-4B93-8693-A9247771CB5D}" dt="2023-09-13T10:03:30.607" v="226" actId="1440"/>
          <ac:picMkLst>
            <pc:docMk/>
            <pc:sldMk cId="3869789150" sldId="281"/>
            <ac:picMk id="22" creationId="{B7094502-1DB7-6687-9320-E91473005A77}"/>
          </ac:picMkLst>
        </pc:picChg>
        <pc:picChg chg="add mod">
          <ac:chgData name="Ioannis Myrsinias" userId="53d0c16f-3213-4dc2-9b40-0e9b6b1bf571" providerId="ADAL" clId="{227E7F89-7C88-4B93-8693-A9247771CB5D}" dt="2023-09-13T10:09:12.722" v="262" actId="1076"/>
          <ac:picMkLst>
            <pc:docMk/>
            <pc:sldMk cId="3869789150" sldId="281"/>
            <ac:picMk id="25" creationId="{44B7A2FE-8481-4079-F200-DBAB5A2E974D}"/>
          </ac:picMkLst>
        </pc:picChg>
        <pc:picChg chg="add mod">
          <ac:chgData name="Ioannis Myrsinias" userId="53d0c16f-3213-4dc2-9b40-0e9b6b1bf571" providerId="ADAL" clId="{227E7F89-7C88-4B93-8693-A9247771CB5D}" dt="2023-09-13T10:17:58.562" v="340" actId="1076"/>
          <ac:picMkLst>
            <pc:docMk/>
            <pc:sldMk cId="3869789150" sldId="281"/>
            <ac:picMk id="28" creationId="{BF290F6E-3A10-A2C2-DD65-4E8ACC5426D2}"/>
          </ac:picMkLst>
        </pc:picChg>
      </pc:sldChg>
      <pc:sldChg chg="del">
        <pc:chgData name="Ioannis Myrsinias" userId="53d0c16f-3213-4dc2-9b40-0e9b6b1bf571" providerId="ADAL" clId="{227E7F89-7C88-4B93-8693-A9247771CB5D}" dt="2023-09-13T11:19:06.432" v="1618" actId="47"/>
        <pc:sldMkLst>
          <pc:docMk/>
          <pc:sldMk cId="3032600906" sldId="283"/>
        </pc:sldMkLst>
      </pc:sldChg>
      <pc:sldChg chg="del">
        <pc:chgData name="Ioannis Myrsinias" userId="53d0c16f-3213-4dc2-9b40-0e9b6b1bf571" providerId="ADAL" clId="{227E7F89-7C88-4B93-8693-A9247771CB5D}" dt="2023-09-13T11:19:08.881" v="1619" actId="47"/>
        <pc:sldMkLst>
          <pc:docMk/>
          <pc:sldMk cId="2661293753" sldId="284"/>
        </pc:sldMkLst>
      </pc:sldChg>
      <pc:sldChg chg="modSp mod">
        <pc:chgData name="Ioannis Myrsinias" userId="53d0c16f-3213-4dc2-9b40-0e9b6b1bf571" providerId="ADAL" clId="{227E7F89-7C88-4B93-8693-A9247771CB5D}" dt="2023-09-13T11:19:33.020" v="1649" actId="20577"/>
        <pc:sldMkLst>
          <pc:docMk/>
          <pc:sldMk cId="1348200345" sldId="285"/>
        </pc:sldMkLst>
        <pc:spChg chg="mod">
          <ac:chgData name="Ioannis Myrsinias" userId="53d0c16f-3213-4dc2-9b40-0e9b6b1bf571" providerId="ADAL" clId="{227E7F89-7C88-4B93-8693-A9247771CB5D}" dt="2023-09-13T11:19:33.020" v="1649" actId="20577"/>
          <ac:spMkLst>
            <pc:docMk/>
            <pc:sldMk cId="1348200345" sldId="285"/>
            <ac:spMk id="3" creationId="{7CD151DB-CB72-57B3-645A-BAEFAED39E3E}"/>
          </ac:spMkLst>
        </pc:spChg>
      </pc:sldChg>
      <pc:sldChg chg="addSp delSp modSp add del mod modAnim">
        <pc:chgData name="Ioannis Myrsinias" userId="53d0c16f-3213-4dc2-9b40-0e9b6b1bf571" providerId="ADAL" clId="{227E7F89-7C88-4B93-8693-A9247771CB5D}" dt="2023-09-13T11:19:02.452" v="1617" actId="47"/>
        <pc:sldMkLst>
          <pc:docMk/>
          <pc:sldMk cId="1327839179" sldId="286"/>
        </pc:sldMkLst>
        <pc:spChg chg="add del">
          <ac:chgData name="Ioannis Myrsinias" userId="53d0c16f-3213-4dc2-9b40-0e9b6b1bf571" providerId="ADAL" clId="{227E7F89-7C88-4B93-8693-A9247771CB5D}" dt="2023-09-13T09:47:10.314" v="125" actId="478"/>
          <ac:spMkLst>
            <pc:docMk/>
            <pc:sldMk cId="1327839179" sldId="286"/>
            <ac:spMk id="3" creationId="{AAB0A92F-82D9-8566-451F-214F1545D958}"/>
          </ac:spMkLst>
        </pc:spChg>
        <pc:spChg chg="add mod">
          <ac:chgData name="Ioannis Myrsinias" userId="53d0c16f-3213-4dc2-9b40-0e9b6b1bf571" providerId="ADAL" clId="{227E7F89-7C88-4B93-8693-A9247771CB5D}" dt="2023-09-13T09:46:59.655" v="123"/>
          <ac:spMkLst>
            <pc:docMk/>
            <pc:sldMk cId="1327839179" sldId="286"/>
            <ac:spMk id="4" creationId="{E009C8AB-54B8-262E-6691-FAD6C9173CC4}"/>
          </ac:spMkLst>
        </pc:spChg>
        <pc:spChg chg="add mod">
          <ac:chgData name="Ioannis Myrsinias" userId="53d0c16f-3213-4dc2-9b40-0e9b6b1bf571" providerId="ADAL" clId="{227E7F89-7C88-4B93-8693-A9247771CB5D}" dt="2023-09-13T09:46:59.655" v="123"/>
          <ac:spMkLst>
            <pc:docMk/>
            <pc:sldMk cId="1327839179" sldId="286"/>
            <ac:spMk id="5" creationId="{03AA4DA9-E37F-FE57-5156-31F3E056EF08}"/>
          </ac:spMkLst>
        </pc:spChg>
        <pc:spChg chg="add mod">
          <ac:chgData name="Ioannis Myrsinias" userId="53d0c16f-3213-4dc2-9b40-0e9b6b1bf571" providerId="ADAL" clId="{227E7F89-7C88-4B93-8693-A9247771CB5D}" dt="2023-09-13T09:46:59.655" v="123"/>
          <ac:spMkLst>
            <pc:docMk/>
            <pc:sldMk cId="1327839179" sldId="286"/>
            <ac:spMk id="6" creationId="{E285A5CA-255E-4FB0-1C90-47A3E70746BA}"/>
          </ac:spMkLst>
        </pc:spChg>
        <pc:spChg chg="add mod">
          <ac:chgData name="Ioannis Myrsinias" userId="53d0c16f-3213-4dc2-9b40-0e9b6b1bf571" providerId="ADAL" clId="{227E7F89-7C88-4B93-8693-A9247771CB5D}" dt="2023-09-13T09:46:59.655" v="123"/>
          <ac:spMkLst>
            <pc:docMk/>
            <pc:sldMk cId="1327839179" sldId="286"/>
            <ac:spMk id="7" creationId="{763279FE-A683-CCA5-FB21-CCCD18407C97}"/>
          </ac:spMkLst>
        </pc:spChg>
        <pc:spChg chg="add mod">
          <ac:chgData name="Ioannis Myrsinias" userId="53d0c16f-3213-4dc2-9b40-0e9b6b1bf571" providerId="ADAL" clId="{227E7F89-7C88-4B93-8693-A9247771CB5D}" dt="2023-09-13T09:46:59.655" v="123"/>
          <ac:spMkLst>
            <pc:docMk/>
            <pc:sldMk cId="1327839179" sldId="286"/>
            <ac:spMk id="8" creationId="{1923405F-2F55-2EA3-F0F8-22D72C94C104}"/>
          </ac:spMkLst>
        </pc:spChg>
        <pc:spChg chg="add mod">
          <ac:chgData name="Ioannis Myrsinias" userId="53d0c16f-3213-4dc2-9b40-0e9b6b1bf571" providerId="ADAL" clId="{227E7F89-7C88-4B93-8693-A9247771CB5D}" dt="2023-09-13T09:46:59.655" v="123"/>
          <ac:spMkLst>
            <pc:docMk/>
            <pc:sldMk cId="1327839179" sldId="286"/>
            <ac:spMk id="9" creationId="{4EFFFF8E-E159-BB6F-DD24-B30A009A114F}"/>
          </ac:spMkLst>
        </pc:spChg>
        <pc:spChg chg="add mod">
          <ac:chgData name="Ioannis Myrsinias" userId="53d0c16f-3213-4dc2-9b40-0e9b6b1bf571" providerId="ADAL" clId="{227E7F89-7C88-4B93-8693-A9247771CB5D}" dt="2023-09-13T09:46:59.655" v="123"/>
          <ac:spMkLst>
            <pc:docMk/>
            <pc:sldMk cId="1327839179" sldId="286"/>
            <ac:spMk id="10" creationId="{55E949AB-7482-F469-C466-B653AFE92C59}"/>
          </ac:spMkLst>
        </pc:spChg>
        <pc:spChg chg="add del mod">
          <ac:chgData name="Ioannis Myrsinias" userId="53d0c16f-3213-4dc2-9b40-0e9b6b1bf571" providerId="ADAL" clId="{227E7F89-7C88-4B93-8693-A9247771CB5D}" dt="2023-09-13T09:47:10.314" v="125" actId="478"/>
          <ac:spMkLst>
            <pc:docMk/>
            <pc:sldMk cId="1327839179" sldId="286"/>
            <ac:spMk id="12" creationId="{F82496B7-0C30-BD0A-2D73-B2B2E63714CE}"/>
          </ac:spMkLst>
        </pc:spChg>
      </pc:sldChg>
      <pc:sldChg chg="addSp delSp modSp add mod delAnim modAnim addCm">
        <pc:chgData name="Ioannis Myrsinias" userId="53d0c16f-3213-4dc2-9b40-0e9b6b1bf571" providerId="ADAL" clId="{227E7F89-7C88-4B93-8693-A9247771CB5D}" dt="2023-09-13T14:45:24.944" v="2233" actId="14100"/>
        <pc:sldMkLst>
          <pc:docMk/>
          <pc:sldMk cId="3709266600" sldId="287"/>
        </pc:sldMkLst>
        <pc:spChg chg="mod">
          <ac:chgData name="Ioannis Myrsinias" userId="53d0c16f-3213-4dc2-9b40-0e9b6b1bf571" providerId="ADAL" clId="{227E7F89-7C88-4B93-8693-A9247771CB5D}" dt="2023-09-13T14:00:41.787" v="2230" actId="20577"/>
          <ac:spMkLst>
            <pc:docMk/>
            <pc:sldMk cId="3709266600" sldId="287"/>
            <ac:spMk id="2" creationId="{A36E4F16-6101-332B-DFFC-5366EE6DBE62}"/>
          </ac:spMkLst>
        </pc:spChg>
        <pc:spChg chg="mod">
          <ac:chgData name="Ioannis Myrsinias" userId="53d0c16f-3213-4dc2-9b40-0e9b6b1bf571" providerId="ADAL" clId="{227E7F89-7C88-4B93-8693-A9247771CB5D}" dt="2023-09-13T10:40:37.451" v="559" actId="5793"/>
          <ac:spMkLst>
            <pc:docMk/>
            <pc:sldMk cId="3709266600" sldId="287"/>
            <ac:spMk id="4" creationId="{90BF4295-E4EF-C6CF-CEED-85D145482E02}"/>
          </ac:spMkLst>
        </pc:spChg>
        <pc:spChg chg="del">
          <ac:chgData name="Ioannis Myrsinias" userId="53d0c16f-3213-4dc2-9b40-0e9b6b1bf571" providerId="ADAL" clId="{227E7F89-7C88-4B93-8693-A9247771CB5D}" dt="2023-09-13T10:24:49.461" v="397" actId="478"/>
          <ac:spMkLst>
            <pc:docMk/>
            <pc:sldMk cId="3709266600" sldId="287"/>
            <ac:spMk id="5" creationId="{08D83BAF-CB31-7B70-9160-846DDE31597C}"/>
          </ac:spMkLst>
        </pc:spChg>
        <pc:spChg chg="mod">
          <ac:chgData name="Ioannis Myrsinias" userId="53d0c16f-3213-4dc2-9b40-0e9b6b1bf571" providerId="ADAL" clId="{227E7F89-7C88-4B93-8693-A9247771CB5D}" dt="2023-09-13T11:38:09.759" v="1799" actId="14100"/>
          <ac:spMkLst>
            <pc:docMk/>
            <pc:sldMk cId="3709266600" sldId="287"/>
            <ac:spMk id="6" creationId="{7D048537-4E65-7943-09E9-3D77BD195DC9}"/>
          </ac:spMkLst>
        </pc:spChg>
        <pc:spChg chg="mod">
          <ac:chgData name="Ioannis Myrsinias" userId="53d0c16f-3213-4dc2-9b40-0e9b6b1bf571" providerId="ADAL" clId="{227E7F89-7C88-4B93-8693-A9247771CB5D}" dt="2023-09-13T11:38:00.821" v="1797" actId="14100"/>
          <ac:spMkLst>
            <pc:docMk/>
            <pc:sldMk cId="3709266600" sldId="287"/>
            <ac:spMk id="7" creationId="{7F1CA770-A4B2-43D2-2DAA-2B126AA23434}"/>
          </ac:spMkLst>
        </pc:spChg>
        <pc:spChg chg="add del">
          <ac:chgData name="Ioannis Myrsinias" userId="53d0c16f-3213-4dc2-9b40-0e9b6b1bf571" providerId="ADAL" clId="{227E7F89-7C88-4B93-8693-A9247771CB5D}" dt="2023-09-13T10:20:39.060" v="361" actId="478"/>
          <ac:spMkLst>
            <pc:docMk/>
            <pc:sldMk cId="3709266600" sldId="287"/>
            <ac:spMk id="9" creationId="{58DC56C6-B30B-F5CC-BFD2-FD843DE4895E}"/>
          </ac:spMkLst>
        </pc:spChg>
        <pc:spChg chg="mod">
          <ac:chgData name="Ioannis Myrsinias" userId="53d0c16f-3213-4dc2-9b40-0e9b6b1bf571" providerId="ADAL" clId="{227E7F89-7C88-4B93-8693-A9247771CB5D}" dt="2023-09-13T11:36:42.566" v="1787" actId="14100"/>
          <ac:spMkLst>
            <pc:docMk/>
            <pc:sldMk cId="3709266600" sldId="287"/>
            <ac:spMk id="11" creationId="{792ECFDC-489B-ED6E-FEC2-BA7FD8D46F53}"/>
          </ac:spMkLst>
        </pc:spChg>
        <pc:spChg chg="mod">
          <ac:chgData name="Ioannis Myrsinias" userId="53d0c16f-3213-4dc2-9b40-0e9b6b1bf571" providerId="ADAL" clId="{227E7F89-7C88-4B93-8693-A9247771CB5D}" dt="2023-09-13T11:38:49.679" v="1804" actId="1076"/>
          <ac:spMkLst>
            <pc:docMk/>
            <pc:sldMk cId="3709266600" sldId="287"/>
            <ac:spMk id="12" creationId="{6D6E3D85-5182-F4A1-E94D-49673EF85265}"/>
          </ac:spMkLst>
        </pc:spChg>
        <pc:spChg chg="mod">
          <ac:chgData name="Ioannis Myrsinias" userId="53d0c16f-3213-4dc2-9b40-0e9b6b1bf571" providerId="ADAL" clId="{227E7F89-7C88-4B93-8693-A9247771CB5D}" dt="2023-09-13T11:38:28.742" v="1801" actId="1076"/>
          <ac:spMkLst>
            <pc:docMk/>
            <pc:sldMk cId="3709266600" sldId="287"/>
            <ac:spMk id="13" creationId="{8F1EC9AC-C642-A554-EA2F-F38108546542}"/>
          </ac:spMkLst>
        </pc:spChg>
        <pc:spChg chg="mod">
          <ac:chgData name="Ioannis Myrsinias" userId="53d0c16f-3213-4dc2-9b40-0e9b6b1bf571" providerId="ADAL" clId="{227E7F89-7C88-4B93-8693-A9247771CB5D}" dt="2023-09-13T11:38:40.696" v="1803" actId="1076"/>
          <ac:spMkLst>
            <pc:docMk/>
            <pc:sldMk cId="3709266600" sldId="287"/>
            <ac:spMk id="14" creationId="{D7632B11-A768-AFDD-BE62-E9C6CF03367E}"/>
          </ac:spMkLst>
        </pc:spChg>
        <pc:spChg chg="add del">
          <ac:chgData name="Ioannis Myrsinias" userId="53d0c16f-3213-4dc2-9b40-0e9b6b1bf571" providerId="ADAL" clId="{227E7F89-7C88-4B93-8693-A9247771CB5D}" dt="2023-09-13T10:20:50.458" v="363"/>
          <ac:spMkLst>
            <pc:docMk/>
            <pc:sldMk cId="3709266600" sldId="287"/>
            <ac:spMk id="15" creationId="{F475AE2C-45DD-8C53-772E-67076A2A20B7}"/>
          </ac:spMkLst>
        </pc:spChg>
        <pc:spChg chg="add del mod">
          <ac:chgData name="Ioannis Myrsinias" userId="53d0c16f-3213-4dc2-9b40-0e9b6b1bf571" providerId="ADAL" clId="{227E7F89-7C88-4B93-8693-A9247771CB5D}" dt="2023-09-13T10:38:29.724" v="525" actId="478"/>
          <ac:spMkLst>
            <pc:docMk/>
            <pc:sldMk cId="3709266600" sldId="287"/>
            <ac:spMk id="16" creationId="{244477E7-753F-BFB8-CC7A-CDCF4626E37E}"/>
          </ac:spMkLst>
        </pc:spChg>
        <pc:spChg chg="add mod">
          <ac:chgData name="Ioannis Myrsinias" userId="53d0c16f-3213-4dc2-9b40-0e9b6b1bf571" providerId="ADAL" clId="{227E7F89-7C88-4B93-8693-A9247771CB5D}" dt="2023-09-13T14:45:24.944" v="2233" actId="14100"/>
          <ac:spMkLst>
            <pc:docMk/>
            <pc:sldMk cId="3709266600" sldId="287"/>
            <ac:spMk id="17" creationId="{D60299C8-706C-709F-D8E6-CC00304D07C3}"/>
          </ac:spMkLst>
        </pc:spChg>
        <pc:spChg chg="add del mod">
          <ac:chgData name="Ioannis Myrsinias" userId="53d0c16f-3213-4dc2-9b40-0e9b6b1bf571" providerId="ADAL" clId="{227E7F89-7C88-4B93-8693-A9247771CB5D}" dt="2023-09-13T10:38:40.467" v="528" actId="478"/>
          <ac:spMkLst>
            <pc:docMk/>
            <pc:sldMk cId="3709266600" sldId="287"/>
            <ac:spMk id="18" creationId="{5C996075-108E-E8C9-5A76-B19D9F8B755E}"/>
          </ac:spMkLst>
        </pc:spChg>
        <pc:spChg chg="add mod">
          <ac:chgData name="Ioannis Myrsinias" userId="53d0c16f-3213-4dc2-9b40-0e9b6b1bf571" providerId="ADAL" clId="{227E7F89-7C88-4B93-8693-A9247771CB5D}" dt="2023-09-13T11:38:34.565" v="1802" actId="1076"/>
          <ac:spMkLst>
            <pc:docMk/>
            <pc:sldMk cId="3709266600" sldId="287"/>
            <ac:spMk id="19" creationId="{8FA137F4-1C00-82BB-7317-3034921087C6}"/>
          </ac:spMkLst>
        </pc:spChg>
        <pc:spChg chg="add mod">
          <ac:chgData name="Ioannis Myrsinias" userId="53d0c16f-3213-4dc2-9b40-0e9b6b1bf571" providerId="ADAL" clId="{227E7F89-7C88-4B93-8693-A9247771CB5D}" dt="2023-09-13T11:36:00.706" v="1783" actId="20577"/>
          <ac:spMkLst>
            <pc:docMk/>
            <pc:sldMk cId="3709266600" sldId="287"/>
            <ac:spMk id="22" creationId="{BD62CDD3-D4D9-D791-157B-4568C012587E}"/>
          </ac:spMkLst>
        </pc:spChg>
        <pc:grpChg chg="del">
          <ac:chgData name="Ioannis Myrsinias" userId="53d0c16f-3213-4dc2-9b40-0e9b6b1bf571" providerId="ADAL" clId="{227E7F89-7C88-4B93-8693-A9247771CB5D}" dt="2023-09-13T10:24:54.268" v="398" actId="478"/>
          <ac:grpSpMkLst>
            <pc:docMk/>
            <pc:sldMk cId="3709266600" sldId="287"/>
            <ac:grpSpMk id="3075" creationId="{077F8580-DA7E-EC7A-27AA-10E44B635316}"/>
          </ac:grpSpMkLst>
        </pc:grpChg>
        <pc:grpChg chg="del">
          <ac:chgData name="Ioannis Myrsinias" userId="53d0c16f-3213-4dc2-9b40-0e9b6b1bf571" providerId="ADAL" clId="{227E7F89-7C88-4B93-8693-A9247771CB5D}" dt="2023-09-13T10:25:31.959" v="399" actId="478"/>
          <ac:grpSpMkLst>
            <pc:docMk/>
            <pc:sldMk cId="3709266600" sldId="287"/>
            <ac:grpSpMk id="3076" creationId="{7CF8AC0E-46B3-AF51-8BB3-3F0E192DECB7}"/>
          </ac:grpSpMkLst>
        </pc:grpChg>
        <pc:picChg chg="del">
          <ac:chgData name="Ioannis Myrsinias" userId="53d0c16f-3213-4dc2-9b40-0e9b6b1bf571" providerId="ADAL" clId="{227E7F89-7C88-4B93-8693-A9247771CB5D}" dt="2023-09-13T10:19:05.174" v="359" actId="478"/>
          <ac:picMkLst>
            <pc:docMk/>
            <pc:sldMk cId="3709266600" sldId="287"/>
            <ac:picMk id="3" creationId="{D0F339F6-7F06-5D7A-BC6F-89D17683DC01}"/>
          </ac:picMkLst>
        </pc:picChg>
        <pc:picChg chg="mod">
          <ac:chgData name="Ioannis Myrsinias" userId="53d0c16f-3213-4dc2-9b40-0e9b6b1bf571" providerId="ADAL" clId="{227E7F89-7C88-4B93-8693-A9247771CB5D}" dt="2023-09-13T10:36:28.526" v="499" actId="1076"/>
          <ac:picMkLst>
            <pc:docMk/>
            <pc:sldMk cId="3709266600" sldId="287"/>
            <ac:picMk id="8" creationId="{69FF26F8-1401-6B3E-4866-A02ADE171EEB}"/>
          </ac:picMkLst>
        </pc:picChg>
        <pc:picChg chg="add mod">
          <ac:chgData name="Ioannis Myrsinias" userId="53d0c16f-3213-4dc2-9b40-0e9b6b1bf571" providerId="ADAL" clId="{227E7F89-7C88-4B93-8693-A9247771CB5D}" dt="2023-09-13T10:24:07.842" v="392" actId="14100"/>
          <ac:picMkLst>
            <pc:docMk/>
            <pc:sldMk cId="3709266600" sldId="287"/>
            <ac:picMk id="1030" creationId="{BE1558B9-53E5-6585-B329-69A0444280C0}"/>
          </ac:picMkLst>
        </pc:picChg>
        <pc:picChg chg="add del">
          <ac:chgData name="Ioannis Myrsinias" userId="53d0c16f-3213-4dc2-9b40-0e9b6b1bf571" providerId="ADAL" clId="{227E7F89-7C88-4B93-8693-A9247771CB5D}" dt="2023-09-13T10:34:26.295" v="491"/>
          <ac:picMkLst>
            <pc:docMk/>
            <pc:sldMk cId="3709266600" sldId="287"/>
            <ac:picMk id="1032" creationId="{B820282C-B8B8-6A1D-DD87-916F6A85442A}"/>
          </ac:picMkLst>
        </pc:picChg>
        <pc:picChg chg="add mod">
          <ac:chgData name="Ioannis Myrsinias" userId="53d0c16f-3213-4dc2-9b40-0e9b6b1bf571" providerId="ADAL" clId="{227E7F89-7C88-4B93-8693-A9247771CB5D}" dt="2023-09-13T11:37:17.282" v="1790" actId="1076"/>
          <ac:picMkLst>
            <pc:docMk/>
            <pc:sldMk cId="3709266600" sldId="287"/>
            <ac:picMk id="1034" creationId="{EE88C1AB-5101-FE8B-91A8-F0BCD770FF28}"/>
          </ac:picMkLst>
        </pc:picChg>
        <pc:picChg chg="mod">
          <ac:chgData name="Ioannis Myrsinias" userId="53d0c16f-3213-4dc2-9b40-0e9b6b1bf571" providerId="ADAL" clId="{227E7F89-7C88-4B93-8693-A9247771CB5D}" dt="2023-09-13T11:38:18.004" v="1800" actId="1076"/>
          <ac:picMkLst>
            <pc:docMk/>
            <pc:sldMk cId="3709266600" sldId="287"/>
            <ac:picMk id="3074" creationId="{7037C284-1018-10BA-FB2B-F7A2D21BA2DD}"/>
          </ac:picMkLst>
        </pc:picChg>
        <pc:cxnChg chg="del topLvl">
          <ac:chgData name="Ioannis Myrsinias" userId="53d0c16f-3213-4dc2-9b40-0e9b6b1bf571" providerId="ADAL" clId="{227E7F89-7C88-4B93-8693-A9247771CB5D}" dt="2023-09-13T10:25:31.959" v="399" actId="478"/>
          <ac:cxnSpMkLst>
            <pc:docMk/>
            <pc:sldMk cId="3709266600" sldId="287"/>
            <ac:cxnSpMk id="10" creationId="{B3B61C76-8414-E6A4-C25F-4C96E1CDCD24}"/>
          </ac:cxnSpMkLst>
        </pc:cxnChg>
        <pc:cxnChg chg="add mod">
          <ac:chgData name="Ioannis Myrsinias" userId="53d0c16f-3213-4dc2-9b40-0e9b6b1bf571" providerId="ADAL" clId="{227E7F89-7C88-4B93-8693-A9247771CB5D}" dt="2023-09-13T10:40:52.379" v="560" actId="571"/>
          <ac:cxnSpMkLst>
            <pc:docMk/>
            <pc:sldMk cId="3709266600" sldId="287"/>
            <ac:cxnSpMk id="20" creationId="{73FDE751-F097-C46C-1D33-C2126501F93F}"/>
          </ac:cxnSpMkLst>
        </pc:cxnChg>
        <pc:cxnChg chg="mod topLvl">
          <ac:chgData name="Ioannis Myrsinias" userId="53d0c16f-3213-4dc2-9b40-0e9b6b1bf571" providerId="ADAL" clId="{227E7F89-7C88-4B93-8693-A9247771CB5D}" dt="2023-09-13T10:25:39.208" v="422" actId="1036"/>
          <ac:cxnSpMkLst>
            <pc:docMk/>
            <pc:sldMk cId="3709266600" sldId="287"/>
            <ac:cxnSpMk id="25" creationId="{62EA22DC-ACC7-0166-FD08-FA5091272C6B}"/>
          </ac:cxnSpMkLst>
        </pc:cxnChg>
      </pc:sldChg>
      <pc:sldChg chg="modSp new mod ord addCm modCm">
        <pc:chgData name="Ioannis Myrsinias" userId="53d0c16f-3213-4dc2-9b40-0e9b6b1bf571" providerId="ADAL" clId="{227E7F89-7C88-4B93-8693-A9247771CB5D}" dt="2023-09-20T13:58:45.268" v="2490" actId="20577"/>
        <pc:sldMkLst>
          <pc:docMk/>
          <pc:sldMk cId="2360224404" sldId="288"/>
        </pc:sldMkLst>
        <pc:spChg chg="mod">
          <ac:chgData name="Ioannis Myrsinias" userId="53d0c16f-3213-4dc2-9b40-0e9b6b1bf571" providerId="ADAL" clId="{227E7F89-7C88-4B93-8693-A9247771CB5D}" dt="2023-09-13T10:56:42.189" v="790" actId="20577"/>
          <ac:spMkLst>
            <pc:docMk/>
            <pc:sldMk cId="2360224404" sldId="288"/>
            <ac:spMk id="2" creationId="{E9392DD8-1EB4-F6D7-CDE1-D1D82108E32C}"/>
          </ac:spMkLst>
        </pc:spChg>
        <pc:spChg chg="mod">
          <ac:chgData name="Ioannis Myrsinias" userId="53d0c16f-3213-4dc2-9b40-0e9b6b1bf571" providerId="ADAL" clId="{227E7F89-7C88-4B93-8693-A9247771CB5D}" dt="2023-09-20T13:58:45.268" v="2490" actId="20577"/>
          <ac:spMkLst>
            <pc:docMk/>
            <pc:sldMk cId="2360224404" sldId="288"/>
            <ac:spMk id="3" creationId="{E4C496B7-37C6-0D6A-EA75-CA727C8E1C43}"/>
          </ac:spMkLst>
        </pc:spChg>
      </pc:sldChg>
      <pc:sldChg chg="delSp modSp new mod addCm modCm">
        <pc:chgData name="Ioannis Myrsinias" userId="53d0c16f-3213-4dc2-9b40-0e9b6b1bf571" providerId="ADAL" clId="{227E7F89-7C88-4B93-8693-A9247771CB5D}" dt="2023-09-20T14:23:56.042" v="2498"/>
        <pc:sldMkLst>
          <pc:docMk/>
          <pc:sldMk cId="2469761943" sldId="289"/>
        </pc:sldMkLst>
        <pc:spChg chg="mod">
          <ac:chgData name="Ioannis Myrsinias" userId="53d0c16f-3213-4dc2-9b40-0e9b6b1bf571" providerId="ADAL" clId="{227E7F89-7C88-4B93-8693-A9247771CB5D}" dt="2023-09-13T11:13:03.266" v="1292" actId="20577"/>
          <ac:spMkLst>
            <pc:docMk/>
            <pc:sldMk cId="2469761943" sldId="289"/>
            <ac:spMk id="2" creationId="{058EB841-6EED-E840-F5E1-1DC54DEE8E17}"/>
          </ac:spMkLst>
        </pc:spChg>
        <pc:spChg chg="mod">
          <ac:chgData name="Ioannis Myrsinias" userId="53d0c16f-3213-4dc2-9b40-0e9b6b1bf571" providerId="ADAL" clId="{227E7F89-7C88-4B93-8693-A9247771CB5D}" dt="2023-09-20T14:17:33.628" v="2493" actId="1076"/>
          <ac:spMkLst>
            <pc:docMk/>
            <pc:sldMk cId="2469761943" sldId="289"/>
            <ac:spMk id="3" creationId="{8D6A4D8F-2A2B-EBDD-8CC5-1EBDE8B4F1F5}"/>
          </ac:spMkLst>
        </pc:spChg>
        <pc:spChg chg="del">
          <ac:chgData name="Ioannis Myrsinias" userId="53d0c16f-3213-4dc2-9b40-0e9b6b1bf571" providerId="ADAL" clId="{227E7F89-7C88-4B93-8693-A9247771CB5D}" dt="2023-09-13T11:00:17.290" v="984" actId="478"/>
          <ac:spMkLst>
            <pc:docMk/>
            <pc:sldMk cId="2469761943" sldId="289"/>
            <ac:spMk id="4" creationId="{99EA24D5-6982-47DA-781A-B5FAAA218F64}"/>
          </ac:spMkLst>
        </pc:spChg>
      </pc:sldChg>
      <pc:sldChg chg="addSp delSp modSp add mod delAnim modNotesTx">
        <pc:chgData name="Ioannis Myrsinias" userId="53d0c16f-3213-4dc2-9b40-0e9b6b1bf571" providerId="ADAL" clId="{227E7F89-7C88-4B93-8693-A9247771CB5D}" dt="2023-09-13T11:12:34.010" v="1282" actId="20577"/>
        <pc:sldMkLst>
          <pc:docMk/>
          <pc:sldMk cId="1401809685" sldId="290"/>
        </pc:sldMkLst>
        <pc:spChg chg="add del mod">
          <ac:chgData name="Ioannis Myrsinias" userId="53d0c16f-3213-4dc2-9b40-0e9b6b1bf571" providerId="ADAL" clId="{227E7F89-7C88-4B93-8693-A9247771CB5D}" dt="2023-09-13T11:12:34.010" v="1282" actId="20577"/>
          <ac:spMkLst>
            <pc:docMk/>
            <pc:sldMk cId="1401809685" sldId="290"/>
            <ac:spMk id="2" creationId="{81BE5BE8-1326-569D-1D3B-E7729CA16BF6}"/>
          </ac:spMkLst>
        </pc:spChg>
        <pc:spChg chg="del">
          <ac:chgData name="Ioannis Myrsinias" userId="53d0c16f-3213-4dc2-9b40-0e9b6b1bf571" providerId="ADAL" clId="{227E7F89-7C88-4B93-8693-A9247771CB5D}" dt="2023-09-13T11:02:54.431" v="1044" actId="478"/>
          <ac:spMkLst>
            <pc:docMk/>
            <pc:sldMk cId="1401809685" sldId="290"/>
            <ac:spMk id="4" creationId="{3D47D27B-4C45-7709-F7EB-E00B26A991B8}"/>
          </ac:spMkLst>
        </pc:spChg>
        <pc:spChg chg="add del mod">
          <ac:chgData name="Ioannis Myrsinias" userId="53d0c16f-3213-4dc2-9b40-0e9b6b1bf571" providerId="ADAL" clId="{227E7F89-7C88-4B93-8693-A9247771CB5D}" dt="2023-09-13T11:03:37.530" v="1081" actId="21"/>
          <ac:spMkLst>
            <pc:docMk/>
            <pc:sldMk cId="1401809685" sldId="290"/>
            <ac:spMk id="5" creationId="{154866A8-C4B9-947C-F86A-741E934D2221}"/>
          </ac:spMkLst>
        </pc:spChg>
        <pc:spChg chg="del">
          <ac:chgData name="Ioannis Myrsinias" userId="53d0c16f-3213-4dc2-9b40-0e9b6b1bf571" providerId="ADAL" clId="{227E7F89-7C88-4B93-8693-A9247771CB5D}" dt="2023-09-13T11:02:30.218" v="1040" actId="478"/>
          <ac:spMkLst>
            <pc:docMk/>
            <pc:sldMk cId="1401809685" sldId="290"/>
            <ac:spMk id="20" creationId="{24A450C8-DA99-1184-D5AA-8DA2EF69BC32}"/>
          </ac:spMkLst>
        </pc:spChg>
        <pc:spChg chg="mod">
          <ac:chgData name="Ioannis Myrsinias" userId="53d0c16f-3213-4dc2-9b40-0e9b6b1bf571" providerId="ADAL" clId="{227E7F89-7C88-4B93-8693-A9247771CB5D}" dt="2023-09-13T11:03:03.186" v="1053" actId="20577"/>
          <ac:spMkLst>
            <pc:docMk/>
            <pc:sldMk cId="1401809685" sldId="290"/>
            <ac:spMk id="31" creationId="{9231B3A1-0603-F67C-F0EC-CE3A2E6C2452}"/>
          </ac:spMkLst>
        </pc:spChg>
        <pc:spChg chg="mod">
          <ac:chgData name="Ioannis Myrsinias" userId="53d0c16f-3213-4dc2-9b40-0e9b6b1bf571" providerId="ADAL" clId="{227E7F89-7C88-4B93-8693-A9247771CB5D}" dt="2023-09-13T11:03:30.138" v="1078" actId="20577"/>
          <ac:spMkLst>
            <pc:docMk/>
            <pc:sldMk cId="1401809685" sldId="290"/>
            <ac:spMk id="36" creationId="{3DDF5BFC-B426-F487-B725-0FC89FD71F9D}"/>
          </ac:spMkLst>
        </pc:spChg>
        <pc:spChg chg="mod">
          <ac:chgData name="Ioannis Myrsinias" userId="53d0c16f-3213-4dc2-9b40-0e9b6b1bf571" providerId="ADAL" clId="{227E7F89-7C88-4B93-8693-A9247771CB5D}" dt="2023-09-13T11:08:24.457" v="1150" actId="20577"/>
          <ac:spMkLst>
            <pc:docMk/>
            <pc:sldMk cId="1401809685" sldId="290"/>
            <ac:spMk id="37" creationId="{318FF20E-1861-092E-943B-A72D6B6844D4}"/>
          </ac:spMkLst>
        </pc:spChg>
        <pc:spChg chg="del">
          <ac:chgData name="Ioannis Myrsinias" userId="53d0c16f-3213-4dc2-9b40-0e9b6b1bf571" providerId="ADAL" clId="{227E7F89-7C88-4B93-8693-A9247771CB5D}" dt="2023-09-13T11:03:45.351" v="1085" actId="478"/>
          <ac:spMkLst>
            <pc:docMk/>
            <pc:sldMk cId="1401809685" sldId="290"/>
            <ac:spMk id="56" creationId="{86FB112B-FE54-63AF-B790-ED8F999B9540}"/>
          </ac:spMkLst>
        </pc:spChg>
        <pc:spChg chg="del">
          <ac:chgData name="Ioannis Myrsinias" userId="53d0c16f-3213-4dc2-9b40-0e9b6b1bf571" providerId="ADAL" clId="{227E7F89-7C88-4B93-8693-A9247771CB5D}" dt="2023-09-13T11:03:43.446" v="1084" actId="478"/>
          <ac:spMkLst>
            <pc:docMk/>
            <pc:sldMk cId="1401809685" sldId="290"/>
            <ac:spMk id="60" creationId="{8AC13282-600A-92A3-E7B6-0429D949F1F2}"/>
          </ac:spMkLst>
        </pc:spChg>
        <pc:grpChg chg="add mod">
          <ac:chgData name="Ioannis Myrsinias" userId="53d0c16f-3213-4dc2-9b40-0e9b6b1bf571" providerId="ADAL" clId="{227E7F89-7C88-4B93-8693-A9247771CB5D}" dt="2023-09-13T11:06:12.812" v="1112" actId="164"/>
          <ac:grpSpMkLst>
            <pc:docMk/>
            <pc:sldMk cId="1401809685" sldId="290"/>
            <ac:grpSpMk id="9" creationId="{22AEFF35-F1A6-D11F-B04B-5146E954A335}"/>
          </ac:grpSpMkLst>
        </pc:grpChg>
        <pc:grpChg chg="add mod">
          <ac:chgData name="Ioannis Myrsinias" userId="53d0c16f-3213-4dc2-9b40-0e9b6b1bf571" providerId="ADAL" clId="{227E7F89-7C88-4B93-8693-A9247771CB5D}" dt="2023-09-13T11:09:18.332" v="1152" actId="164"/>
          <ac:grpSpMkLst>
            <pc:docMk/>
            <pc:sldMk cId="1401809685" sldId="290"/>
            <ac:grpSpMk id="11" creationId="{21FBBC78-9AD6-5166-D5FD-785E7B96AE1D}"/>
          </ac:grpSpMkLst>
        </pc:grpChg>
        <pc:grpChg chg="del">
          <ac:chgData name="Ioannis Myrsinias" userId="53d0c16f-3213-4dc2-9b40-0e9b6b1bf571" providerId="ADAL" clId="{227E7F89-7C88-4B93-8693-A9247771CB5D}" dt="2023-09-13T11:02:43.746" v="1043" actId="478"/>
          <ac:grpSpMkLst>
            <pc:docMk/>
            <pc:sldMk cId="1401809685" sldId="290"/>
            <ac:grpSpMk id="29" creationId="{E40407D9-0AAE-0634-5109-4243AC76A44D}"/>
          </ac:grpSpMkLst>
        </pc:grpChg>
        <pc:grpChg chg="mod">
          <ac:chgData name="Ioannis Myrsinias" userId="53d0c16f-3213-4dc2-9b40-0e9b6b1bf571" providerId="ADAL" clId="{227E7F89-7C88-4B93-8693-A9247771CB5D}" dt="2023-09-13T11:02:40.549" v="1042" actId="14100"/>
          <ac:grpSpMkLst>
            <pc:docMk/>
            <pc:sldMk cId="1401809685" sldId="290"/>
            <ac:grpSpMk id="35" creationId="{42D449A4-5956-E676-9B4C-A98BDB07B86C}"/>
          </ac:grpSpMkLst>
        </pc:grpChg>
        <pc:grpChg chg="mod topLvl">
          <ac:chgData name="Ioannis Myrsinias" userId="53d0c16f-3213-4dc2-9b40-0e9b6b1bf571" providerId="ADAL" clId="{227E7F89-7C88-4B93-8693-A9247771CB5D}" dt="2023-09-13T11:06:12.812" v="1112" actId="164"/>
          <ac:grpSpMkLst>
            <pc:docMk/>
            <pc:sldMk cId="1401809685" sldId="290"/>
            <ac:grpSpMk id="41" creationId="{7BE8E123-0523-5ABD-55C9-207095DD9E6B}"/>
          </ac:grpSpMkLst>
        </pc:grpChg>
        <pc:grpChg chg="mod topLvl">
          <ac:chgData name="Ioannis Myrsinias" userId="53d0c16f-3213-4dc2-9b40-0e9b6b1bf571" providerId="ADAL" clId="{227E7F89-7C88-4B93-8693-A9247771CB5D}" dt="2023-09-13T11:09:18.332" v="1152" actId="164"/>
          <ac:grpSpMkLst>
            <pc:docMk/>
            <pc:sldMk cId="1401809685" sldId="290"/>
            <ac:grpSpMk id="42" creationId="{FFF93021-7252-CBD0-27B9-B96FDF5B18FE}"/>
          </ac:grpSpMkLst>
        </pc:grpChg>
        <pc:grpChg chg="del">
          <ac:chgData name="Ioannis Myrsinias" userId="53d0c16f-3213-4dc2-9b40-0e9b6b1bf571" providerId="ADAL" clId="{227E7F89-7C88-4B93-8693-A9247771CB5D}" dt="2023-09-13T11:06:04.092" v="1111" actId="478"/>
          <ac:grpSpMkLst>
            <pc:docMk/>
            <pc:sldMk cId="1401809685" sldId="290"/>
            <ac:grpSpMk id="43" creationId="{83F8F835-3BED-EE6B-ECBA-EBF72B1BDD17}"/>
          </ac:grpSpMkLst>
        </pc:grpChg>
        <pc:grpChg chg="del">
          <ac:chgData name="Ioannis Myrsinias" userId="53d0c16f-3213-4dc2-9b40-0e9b6b1bf571" providerId="ADAL" clId="{227E7F89-7C88-4B93-8693-A9247771CB5D}" dt="2023-09-13T11:04:40.307" v="1090" actId="478"/>
          <ac:grpSpMkLst>
            <pc:docMk/>
            <pc:sldMk cId="1401809685" sldId="290"/>
            <ac:grpSpMk id="49" creationId="{E85CC3E8-E909-738E-BC0A-12F0E5D71C97}"/>
          </ac:grpSpMkLst>
        </pc:grpChg>
        <pc:picChg chg="add mod">
          <ac:chgData name="Ioannis Myrsinias" userId="53d0c16f-3213-4dc2-9b40-0e9b6b1bf571" providerId="ADAL" clId="{227E7F89-7C88-4B93-8693-A9247771CB5D}" dt="2023-09-13T11:06:28.891" v="1115" actId="1038"/>
          <ac:picMkLst>
            <pc:docMk/>
            <pc:sldMk cId="1401809685" sldId="290"/>
            <ac:picMk id="6" creationId="{4320BEBF-5B10-F5B9-CC34-4FBC6ACEBBB2}"/>
          </ac:picMkLst>
        </pc:picChg>
        <pc:picChg chg="add mod">
          <ac:chgData name="Ioannis Myrsinias" userId="53d0c16f-3213-4dc2-9b40-0e9b6b1bf571" providerId="ADAL" clId="{227E7F89-7C88-4B93-8693-A9247771CB5D}" dt="2023-09-13T11:06:12.812" v="1112" actId="164"/>
          <ac:picMkLst>
            <pc:docMk/>
            <pc:sldMk cId="1401809685" sldId="290"/>
            <ac:picMk id="8" creationId="{2B023A9A-3D34-13DA-3CFA-5196BB9217FD}"/>
          </ac:picMkLst>
        </pc:picChg>
        <pc:picChg chg="add mod modCrop">
          <ac:chgData name="Ioannis Myrsinias" userId="53d0c16f-3213-4dc2-9b40-0e9b6b1bf571" providerId="ADAL" clId="{227E7F89-7C88-4B93-8693-A9247771CB5D}" dt="2023-09-13T11:09:18.332" v="1152" actId="164"/>
          <ac:picMkLst>
            <pc:docMk/>
            <pc:sldMk cId="1401809685" sldId="290"/>
            <ac:picMk id="10" creationId="{62CFE1EE-2347-3CC1-CA6A-00390A3D7615}"/>
          </ac:picMkLst>
        </pc:picChg>
        <pc:picChg chg="del">
          <ac:chgData name="Ioannis Myrsinias" userId="53d0c16f-3213-4dc2-9b40-0e9b6b1bf571" providerId="ADAL" clId="{227E7F89-7C88-4B93-8693-A9247771CB5D}" dt="2023-09-13T11:02:43.746" v="1043" actId="478"/>
          <ac:picMkLst>
            <pc:docMk/>
            <pc:sldMk cId="1401809685" sldId="290"/>
            <ac:picMk id="22" creationId="{1481ECD4-6BD8-FD50-0241-6025A467CFF4}"/>
          </ac:picMkLst>
        </pc:picChg>
        <pc:picChg chg="del topLvl">
          <ac:chgData name="Ioannis Myrsinias" userId="53d0c16f-3213-4dc2-9b40-0e9b6b1bf571" providerId="ADAL" clId="{227E7F89-7C88-4B93-8693-A9247771CB5D}" dt="2023-09-13T11:06:04.092" v="1111" actId="478"/>
          <ac:picMkLst>
            <pc:docMk/>
            <pc:sldMk cId="1401809685" sldId="290"/>
            <ac:picMk id="34" creationId="{99570E92-BDC0-7635-8F8B-4170313A27CA}"/>
          </ac:picMkLst>
        </pc:picChg>
        <pc:picChg chg="del topLvl">
          <ac:chgData name="Ioannis Myrsinias" userId="53d0c16f-3213-4dc2-9b40-0e9b6b1bf571" providerId="ADAL" clId="{227E7F89-7C88-4B93-8693-A9247771CB5D}" dt="2023-09-13T11:04:40.307" v="1090" actId="478"/>
          <ac:picMkLst>
            <pc:docMk/>
            <pc:sldMk cId="1401809685" sldId="290"/>
            <ac:picMk id="45" creationId="{7822E627-3C10-1FE2-CDF1-0BB5BC9BD23B}"/>
          </ac:picMkLst>
        </pc:picChg>
        <pc:picChg chg="del">
          <ac:chgData name="Ioannis Myrsinias" userId="53d0c16f-3213-4dc2-9b40-0e9b6b1bf571" providerId="ADAL" clId="{227E7F89-7C88-4B93-8693-A9247771CB5D}" dt="2023-09-13T11:03:41.337" v="1083" actId="478"/>
          <ac:picMkLst>
            <pc:docMk/>
            <pc:sldMk cId="1401809685" sldId="290"/>
            <ac:picMk id="54" creationId="{65E89A1F-2A58-CBE9-4936-2A5CA834AA20}"/>
          </ac:picMkLst>
        </pc:picChg>
        <pc:cxnChg chg="mod">
          <ac:chgData name="Ioannis Myrsinias" userId="53d0c16f-3213-4dc2-9b40-0e9b6b1bf571" providerId="ADAL" clId="{227E7F89-7C88-4B93-8693-A9247771CB5D}" dt="2023-09-13T11:05:58.234" v="1110" actId="1036"/>
          <ac:cxnSpMkLst>
            <pc:docMk/>
            <pc:sldMk cId="1401809685" sldId="290"/>
            <ac:cxnSpMk id="51" creationId="{5D2089A7-5894-EF9E-D4E3-B53BB45096A4}"/>
          </ac:cxnSpMkLst>
        </pc:cxnChg>
        <pc:cxnChg chg="del">
          <ac:chgData name="Ioannis Myrsinias" userId="53d0c16f-3213-4dc2-9b40-0e9b6b1bf571" providerId="ADAL" clId="{227E7F89-7C88-4B93-8693-A9247771CB5D}" dt="2023-09-13T11:02:33.418" v="1041" actId="478"/>
          <ac:cxnSpMkLst>
            <pc:docMk/>
            <pc:sldMk cId="1401809685" sldId="290"/>
            <ac:cxnSpMk id="63" creationId="{7B420782-E175-03D9-E118-86217FE6ADDD}"/>
          </ac:cxnSpMkLst>
        </pc:cxnChg>
      </pc:sldChg>
      <pc:sldChg chg="add">
        <pc:chgData name="Ioannis Myrsinias" userId="53d0c16f-3213-4dc2-9b40-0e9b6b1bf571" providerId="ADAL" clId="{227E7F89-7C88-4B93-8693-A9247771CB5D}" dt="2023-09-13T12:26:30.677" v="2085"/>
        <pc:sldMkLst>
          <pc:docMk/>
          <pc:sldMk cId="2974469846" sldId="292"/>
        </pc:sldMkLst>
      </pc:sldChg>
      <pc:sldChg chg="addSp delSp modSp add mod modNotesTx">
        <pc:chgData name="Ioannis Myrsinias" userId="53d0c16f-3213-4dc2-9b40-0e9b6b1bf571" providerId="ADAL" clId="{227E7F89-7C88-4B93-8693-A9247771CB5D}" dt="2023-09-20T13:49:55.023" v="2378"/>
        <pc:sldMkLst>
          <pc:docMk/>
          <pc:sldMk cId="1800440164" sldId="299"/>
        </pc:sldMkLst>
        <pc:spChg chg="mod">
          <ac:chgData name="Ioannis Myrsinias" userId="53d0c16f-3213-4dc2-9b40-0e9b6b1bf571" providerId="ADAL" clId="{227E7F89-7C88-4B93-8693-A9247771CB5D}" dt="2023-09-20T13:49:55.023" v="2378"/>
          <ac:spMkLst>
            <pc:docMk/>
            <pc:sldMk cId="1800440164" sldId="299"/>
            <ac:spMk id="2" creationId="{F9C374BC-97F3-0FAF-A335-F601CE72D86C}"/>
          </ac:spMkLst>
        </pc:spChg>
        <pc:spChg chg="mod">
          <ac:chgData name="Ioannis Myrsinias" userId="53d0c16f-3213-4dc2-9b40-0e9b6b1bf571" providerId="ADAL" clId="{227E7F89-7C88-4B93-8693-A9247771CB5D}" dt="2023-09-13T11:14:05.236" v="1368" actId="20577"/>
          <ac:spMkLst>
            <pc:docMk/>
            <pc:sldMk cId="1800440164" sldId="299"/>
            <ac:spMk id="3" creationId="{2B97F7E1-8BCF-AF6E-023C-60C11A99826E}"/>
          </ac:spMkLst>
        </pc:spChg>
        <pc:spChg chg="add mod">
          <ac:chgData name="Ioannis Myrsinias" userId="53d0c16f-3213-4dc2-9b40-0e9b6b1bf571" providerId="ADAL" clId="{227E7F89-7C88-4B93-8693-A9247771CB5D}" dt="2023-09-13T11:16:18.123" v="1497" actId="20577"/>
          <ac:spMkLst>
            <pc:docMk/>
            <pc:sldMk cId="1800440164" sldId="299"/>
            <ac:spMk id="21" creationId="{1C7248E7-9787-5EDD-CA0B-3DC085C77F82}"/>
          </ac:spMkLst>
        </pc:spChg>
        <pc:grpChg chg="del">
          <ac:chgData name="Ioannis Myrsinias" userId="53d0c16f-3213-4dc2-9b40-0e9b6b1bf571" providerId="ADAL" clId="{227E7F89-7C88-4B93-8693-A9247771CB5D}" dt="2023-09-13T11:11:24.399" v="1257" actId="478"/>
          <ac:grpSpMkLst>
            <pc:docMk/>
            <pc:sldMk cId="1800440164" sldId="299"/>
            <ac:grpSpMk id="4" creationId="{B05F1DF0-079C-2F43-2F75-F71A1E9B1BEB}"/>
          </ac:grpSpMkLst>
        </pc:grpChg>
      </pc:sldChg>
      <pc:sldChg chg="add del">
        <pc:chgData name="Ioannis Myrsinias" userId="53d0c16f-3213-4dc2-9b40-0e9b6b1bf571" providerId="ADAL" clId="{227E7F89-7C88-4B93-8693-A9247771CB5D}" dt="2023-09-13T11:14:27.435" v="1370" actId="47"/>
        <pc:sldMkLst>
          <pc:docMk/>
          <pc:sldMk cId="2950248232" sldId="300"/>
        </pc:sldMkLst>
      </pc:sldChg>
      <pc:sldChg chg="addSp modSp add mod addCm">
        <pc:chgData name="Ioannis Myrsinias" userId="53d0c16f-3213-4dc2-9b40-0e9b6b1bf571" providerId="ADAL" clId="{227E7F89-7C88-4B93-8693-A9247771CB5D}" dt="2023-09-20T13:49:58.892" v="2379"/>
        <pc:sldMkLst>
          <pc:docMk/>
          <pc:sldMk cId="1155117885" sldId="301"/>
        </pc:sldMkLst>
        <pc:spChg chg="mod">
          <ac:chgData name="Ioannis Myrsinias" userId="53d0c16f-3213-4dc2-9b40-0e9b6b1bf571" providerId="ADAL" clId="{227E7F89-7C88-4B93-8693-A9247771CB5D}" dt="2023-09-20T13:49:58.892" v="2379"/>
          <ac:spMkLst>
            <pc:docMk/>
            <pc:sldMk cId="1155117885" sldId="301"/>
            <ac:spMk id="2" creationId="{F9C374BC-97F3-0FAF-A335-F601CE72D86C}"/>
          </ac:spMkLst>
        </pc:spChg>
        <pc:spChg chg="add mod">
          <ac:chgData name="Ioannis Myrsinias" userId="53d0c16f-3213-4dc2-9b40-0e9b6b1bf571" providerId="ADAL" clId="{227E7F89-7C88-4B93-8693-A9247771CB5D}" dt="2023-09-13T11:18:23.228" v="1616" actId="20577"/>
          <ac:spMkLst>
            <pc:docMk/>
            <pc:sldMk cId="1155117885" sldId="301"/>
            <ac:spMk id="4" creationId="{F0CB1F26-B8C0-18ED-A3AF-E83E02155767}"/>
          </ac:spMkLst>
        </pc:spChg>
      </pc:sldChg>
      <pc:sldChg chg="addSp delSp modSp new mod modAnim">
        <pc:chgData name="Ioannis Myrsinias" userId="53d0c16f-3213-4dc2-9b40-0e9b6b1bf571" providerId="ADAL" clId="{227E7F89-7C88-4B93-8693-A9247771CB5D}" dt="2023-09-20T13:58:24.578" v="2457" actId="20577"/>
        <pc:sldMkLst>
          <pc:docMk/>
          <pc:sldMk cId="482327148" sldId="302"/>
        </pc:sldMkLst>
        <pc:spChg chg="mod">
          <ac:chgData name="Ioannis Myrsinias" userId="53d0c16f-3213-4dc2-9b40-0e9b6b1bf571" providerId="ADAL" clId="{227E7F89-7C88-4B93-8693-A9247771CB5D}" dt="2023-09-20T13:58:24.578" v="2457" actId="20577"/>
          <ac:spMkLst>
            <pc:docMk/>
            <pc:sldMk cId="482327148" sldId="302"/>
            <ac:spMk id="2" creationId="{37E9E378-971A-683D-F570-61786B312F15}"/>
          </ac:spMkLst>
        </pc:spChg>
        <pc:spChg chg="add del mod">
          <ac:chgData name="Ioannis Myrsinias" userId="53d0c16f-3213-4dc2-9b40-0e9b6b1bf571" providerId="ADAL" clId="{227E7F89-7C88-4B93-8693-A9247771CB5D}" dt="2023-09-13T11:33:56.027" v="1739" actId="478"/>
          <ac:spMkLst>
            <pc:docMk/>
            <pc:sldMk cId="482327148" sldId="302"/>
            <ac:spMk id="3" creationId="{F5C7E22B-589F-611D-3FAC-CD7D41319FD0}"/>
          </ac:spMkLst>
        </pc:spChg>
        <pc:spChg chg="add del mod">
          <ac:chgData name="Ioannis Myrsinias" userId="53d0c16f-3213-4dc2-9b40-0e9b6b1bf571" providerId="ADAL" clId="{227E7F89-7C88-4B93-8693-A9247771CB5D}" dt="2023-09-13T11:33:56.027" v="1739" actId="478"/>
          <ac:spMkLst>
            <pc:docMk/>
            <pc:sldMk cId="482327148" sldId="302"/>
            <ac:spMk id="6" creationId="{030E203A-DB00-4B37-276B-41B7F52C42BB}"/>
          </ac:spMkLst>
        </pc:spChg>
        <pc:spChg chg="add mod">
          <ac:chgData name="Ioannis Myrsinias" userId="53d0c16f-3213-4dc2-9b40-0e9b6b1bf571" providerId="ADAL" clId="{227E7F89-7C88-4B93-8693-A9247771CB5D}" dt="2023-09-13T11:44:10.043" v="2059" actId="20577"/>
          <ac:spMkLst>
            <pc:docMk/>
            <pc:sldMk cId="482327148" sldId="302"/>
            <ac:spMk id="15" creationId="{DC54CD1C-B78B-F1DB-C47E-C79B6359A058}"/>
          </ac:spMkLst>
        </pc:spChg>
        <pc:spChg chg="add mod">
          <ac:chgData name="Ioannis Myrsinias" userId="53d0c16f-3213-4dc2-9b40-0e9b6b1bf571" providerId="ADAL" clId="{227E7F89-7C88-4B93-8693-A9247771CB5D}" dt="2023-09-13T11:43:43.799" v="2033" actId="164"/>
          <ac:spMkLst>
            <pc:docMk/>
            <pc:sldMk cId="482327148" sldId="302"/>
            <ac:spMk id="17" creationId="{40B31F12-74F2-AC79-7ABE-5D65D161F1D9}"/>
          </ac:spMkLst>
        </pc:spChg>
        <pc:spChg chg="add mod">
          <ac:chgData name="Ioannis Myrsinias" userId="53d0c16f-3213-4dc2-9b40-0e9b6b1bf571" providerId="ADAL" clId="{227E7F89-7C88-4B93-8693-A9247771CB5D}" dt="2023-09-13T11:47:49.783" v="2084" actId="5793"/>
          <ac:spMkLst>
            <pc:docMk/>
            <pc:sldMk cId="482327148" sldId="302"/>
            <ac:spMk id="20" creationId="{C5DC3319-086F-43C2-8240-8207D21587F1}"/>
          </ac:spMkLst>
        </pc:spChg>
        <pc:grpChg chg="add mod">
          <ac:chgData name="Ioannis Myrsinias" userId="53d0c16f-3213-4dc2-9b40-0e9b6b1bf571" providerId="ADAL" clId="{227E7F89-7C88-4B93-8693-A9247771CB5D}" dt="2023-09-13T11:43:46.116" v="2037" actId="1036"/>
          <ac:grpSpMkLst>
            <pc:docMk/>
            <pc:sldMk cId="482327148" sldId="302"/>
            <ac:grpSpMk id="19" creationId="{8CD01D3F-0D9D-E734-0418-4DE859C147D5}"/>
          </ac:grpSpMkLst>
        </pc:grpChg>
        <pc:picChg chg="add mod">
          <ac:chgData name="Ioannis Myrsinias" userId="53d0c16f-3213-4dc2-9b40-0e9b6b1bf571" providerId="ADAL" clId="{227E7F89-7C88-4B93-8693-A9247771CB5D}" dt="2023-09-13T11:44:27.116" v="2060" actId="1076"/>
          <ac:picMkLst>
            <pc:docMk/>
            <pc:sldMk cId="482327148" sldId="302"/>
            <ac:picMk id="14" creationId="{EEBB1E5A-006D-F1CE-95D3-88FC20F94550}"/>
          </ac:picMkLst>
        </pc:picChg>
        <pc:cxnChg chg="add del mod">
          <ac:chgData name="Ioannis Myrsinias" userId="53d0c16f-3213-4dc2-9b40-0e9b6b1bf571" providerId="ADAL" clId="{227E7F89-7C88-4B93-8693-A9247771CB5D}" dt="2023-09-13T11:33:56.027" v="1739" actId="478"/>
          <ac:cxnSpMkLst>
            <pc:docMk/>
            <pc:sldMk cId="482327148" sldId="302"/>
            <ac:cxnSpMk id="5" creationId="{E27E559E-8F17-CCF5-18DF-76D32BE43826}"/>
          </ac:cxnSpMkLst>
        </pc:cxnChg>
        <pc:cxnChg chg="add del">
          <ac:chgData name="Ioannis Myrsinias" userId="53d0c16f-3213-4dc2-9b40-0e9b6b1bf571" providerId="ADAL" clId="{227E7F89-7C88-4B93-8693-A9247771CB5D}" dt="2023-09-13T11:23:02.272" v="1735" actId="478"/>
          <ac:cxnSpMkLst>
            <pc:docMk/>
            <pc:sldMk cId="482327148" sldId="302"/>
            <ac:cxnSpMk id="8" creationId="{0DEDA44F-7C0C-1D94-0D50-101CB0732BCF}"/>
          </ac:cxnSpMkLst>
        </pc:cxnChg>
        <pc:cxnChg chg="add del mod">
          <ac:chgData name="Ioannis Myrsinias" userId="53d0c16f-3213-4dc2-9b40-0e9b6b1bf571" providerId="ADAL" clId="{227E7F89-7C88-4B93-8693-A9247771CB5D}" dt="2023-09-13T11:23:04.353" v="1736" actId="478"/>
          <ac:cxnSpMkLst>
            <pc:docMk/>
            <pc:sldMk cId="482327148" sldId="302"/>
            <ac:cxnSpMk id="9" creationId="{EE13E5E9-28D9-4FB6-4962-CADCF589DA6B}"/>
          </ac:cxnSpMkLst>
        </pc:cxnChg>
        <pc:cxnChg chg="add del mod">
          <ac:chgData name="Ioannis Myrsinias" userId="53d0c16f-3213-4dc2-9b40-0e9b6b1bf571" providerId="ADAL" clId="{227E7F89-7C88-4B93-8693-A9247771CB5D}" dt="2023-09-13T11:23:06.501" v="1737" actId="478"/>
          <ac:cxnSpMkLst>
            <pc:docMk/>
            <pc:sldMk cId="482327148" sldId="302"/>
            <ac:cxnSpMk id="10" creationId="{0DD0D110-E481-357C-5A14-3515DFB8B2FD}"/>
          </ac:cxnSpMkLst>
        </pc:cxnChg>
        <pc:cxnChg chg="add del">
          <ac:chgData name="Ioannis Myrsinias" userId="53d0c16f-3213-4dc2-9b40-0e9b6b1bf571" providerId="ADAL" clId="{227E7F89-7C88-4B93-8693-A9247771CB5D}" dt="2023-09-13T11:33:56.027" v="1739" actId="478"/>
          <ac:cxnSpMkLst>
            <pc:docMk/>
            <pc:sldMk cId="482327148" sldId="302"/>
            <ac:cxnSpMk id="12" creationId="{F67B864E-9834-39C7-4DD3-A5AD49652943}"/>
          </ac:cxnSpMkLst>
        </pc:cxnChg>
        <pc:cxnChg chg="add mod">
          <ac:chgData name="Ioannis Myrsinias" userId="53d0c16f-3213-4dc2-9b40-0e9b6b1bf571" providerId="ADAL" clId="{227E7F89-7C88-4B93-8693-A9247771CB5D}" dt="2023-09-13T11:39:37.613" v="1862" actId="1035"/>
          <ac:cxnSpMkLst>
            <pc:docMk/>
            <pc:sldMk cId="482327148" sldId="302"/>
            <ac:cxnSpMk id="16" creationId="{ED2CA47A-920E-73DC-D2A9-FF04B2284CA8}"/>
          </ac:cxnSpMkLst>
        </pc:cxnChg>
        <pc:cxnChg chg="add mod">
          <ac:chgData name="Ioannis Myrsinias" userId="53d0c16f-3213-4dc2-9b40-0e9b6b1bf571" providerId="ADAL" clId="{227E7F89-7C88-4B93-8693-A9247771CB5D}" dt="2023-09-13T11:43:43.799" v="2033" actId="164"/>
          <ac:cxnSpMkLst>
            <pc:docMk/>
            <pc:sldMk cId="482327148" sldId="302"/>
            <ac:cxnSpMk id="18" creationId="{CFD0393A-A960-F5E1-7467-E59EB85EC8B0}"/>
          </ac:cxnSpMkLst>
        </pc:cxnChg>
      </pc:sldChg>
      <pc:sldChg chg="modSp add mod">
        <pc:chgData name="Ioannis Myrsinias" userId="53d0c16f-3213-4dc2-9b40-0e9b6b1bf571" providerId="ADAL" clId="{227E7F89-7C88-4B93-8693-A9247771CB5D}" dt="2023-09-13T12:26:45.257" v="2091" actId="20577"/>
        <pc:sldMkLst>
          <pc:docMk/>
          <pc:sldMk cId="2104993661" sldId="303"/>
        </pc:sldMkLst>
        <pc:spChg chg="mod">
          <ac:chgData name="Ioannis Myrsinias" userId="53d0c16f-3213-4dc2-9b40-0e9b6b1bf571" providerId="ADAL" clId="{227E7F89-7C88-4B93-8693-A9247771CB5D}" dt="2023-09-13T12:26:45.257" v="2091" actId="20577"/>
          <ac:spMkLst>
            <pc:docMk/>
            <pc:sldMk cId="2104993661" sldId="303"/>
            <ac:spMk id="2" creationId="{A36E4F16-6101-332B-DFFC-5366EE6DBE62}"/>
          </ac:spMkLst>
        </pc:spChg>
      </pc:sldChg>
    </pc:docChg>
  </pc:docChgLst>
</pc:chgInfo>
</file>

<file path=ppt/comments/modernComment_119_E6A84BDE.xml><?xml version="1.0" encoding="utf-8"?>
<p188:cmLst xmlns:a="http://schemas.openxmlformats.org/drawingml/2006/main" xmlns:r="http://schemas.openxmlformats.org/officeDocument/2006/relationships" xmlns:p188="http://schemas.microsoft.com/office/powerpoint/2018/8/main">
  <p188:cm id="{B2D87E74-230F-4EE4-B9BC-E5543624285F}" authorId="{5258A471-FA9F-1BAC-705A-F8D39F9D0408}" created="2023-09-18T14:38:30.079">
    <ac:txMkLst xmlns:ac="http://schemas.microsoft.com/office/drawing/2013/main/command">
      <pc:docMk xmlns:pc="http://schemas.microsoft.com/office/powerpoint/2013/main/command"/>
      <pc:sldMk xmlns:pc="http://schemas.microsoft.com/office/powerpoint/2013/main/command" cId="3869789150" sldId="281"/>
      <ac:spMk id="26" creationId="{63D73CFB-71C7-04DD-CE63-E94DD40C1388}"/>
      <ac:txMk cp="6" len="54">
        <ac:context len="61" hash="1081253906"/>
      </ac:txMk>
    </ac:txMkLst>
    <p188:pos x="2196045" y="174182"/>
    <p188:txBody>
      <a:bodyPr/>
      <a:lstStyle/>
      <a:p>
        <a:r>
          <a:rPr lang="en-GB"/>
          <a:t>PH: pas clair si on a la reponse --&gt; c est oui</a:t>
        </a:r>
      </a:p>
    </p188:txBody>
  </p188:cm>
</p188:cmLst>
</file>

<file path=ppt/comments/modernComment_11F_DD16EAA8.xml><?xml version="1.0" encoding="utf-8"?>
<p188:cmLst xmlns:a="http://schemas.openxmlformats.org/drawingml/2006/main" xmlns:r="http://schemas.openxmlformats.org/officeDocument/2006/relationships" xmlns:p188="http://schemas.microsoft.com/office/powerpoint/2018/8/main">
  <p188:cm id="{46BE30C1-1A1B-45E0-9ED8-FF75FE484E60}" authorId="{5258A471-FA9F-1BAC-705A-F8D39F9D0408}" created="2023-09-13T14:01:27.331">
    <ac:txMkLst xmlns:ac="http://schemas.microsoft.com/office/drawing/2013/main/command">
      <pc:docMk xmlns:pc="http://schemas.microsoft.com/office/powerpoint/2013/main/command"/>
      <pc:sldMk xmlns:pc="http://schemas.microsoft.com/office/powerpoint/2013/main/command" cId="3709266600" sldId="287"/>
      <ac:spMk id="2" creationId="{A36E4F16-6101-332B-DFFC-5366EE6DBE62}"/>
      <ac:txMk cp="21" len="20">
        <ac:context len="42" hash="3840930386"/>
      </ac:txMk>
    </ac:txMkLst>
    <p188:pos x="6904614" y="172122"/>
    <p188:txBody>
      <a:bodyPr/>
      <a:lstStyle/>
      <a:p>
        <a:r>
          <a:rPr lang="en-GB"/>
          <a:t>Rapid prototyping comes after HIL</a:t>
        </a:r>
      </a:p>
    </p188:txBody>
  </p188:cm>
</p188:cmLst>
</file>

<file path=ppt/comments/modernComment_120_8CAE2A94.xml><?xml version="1.0" encoding="utf-8"?>
<p188:cmLst xmlns:a="http://schemas.openxmlformats.org/drawingml/2006/main" xmlns:r="http://schemas.openxmlformats.org/officeDocument/2006/relationships" xmlns:p188="http://schemas.microsoft.com/office/powerpoint/2018/8/main">
  <p188:cm id="{6958A234-407D-4B7A-80CD-D875513FF2F5}" authorId="{5258A471-FA9F-1BAC-705A-F8D39F9D0408}" created="2023-09-13T13:46:37.001">
    <ac:txMkLst xmlns:ac="http://schemas.microsoft.com/office/drawing/2013/main/command">
      <pc:docMk xmlns:pc="http://schemas.microsoft.com/office/powerpoint/2013/main/command"/>
      <pc:sldMk xmlns:pc="http://schemas.microsoft.com/office/powerpoint/2013/main/command" cId="2360224404" sldId="288"/>
      <ac:spMk id="3" creationId="{E4C496B7-37C6-0D6A-EA75-CA727C8E1C43}"/>
      <ac:txMk cp="0" len="35">
        <ac:context len="193" hash="602113426"/>
      </ac:txMk>
    </ac:txMkLst>
    <p188:pos x="5296346" y="174812"/>
    <p188:txBody>
      <a:bodyPr/>
      <a:lstStyle/>
      <a:p>
        <a:r>
          <a:rPr lang="en-GB"/>
          <a:t>Kevin: Pierre va introduire --&gt; remove</a:t>
        </a:r>
      </a:p>
    </p188:txBody>
  </p188:cm>
</p188:cmLst>
</file>

<file path=ppt/comments/modernComment_121_93359397.xml><?xml version="1.0" encoding="utf-8"?>
<p188:cmLst xmlns:a="http://schemas.openxmlformats.org/drawingml/2006/main" xmlns:r="http://schemas.openxmlformats.org/officeDocument/2006/relationships" xmlns:p188="http://schemas.microsoft.com/office/powerpoint/2018/8/main">
  <p188:cm id="{6E5283E0-D843-46CD-B83C-8EC6E88A1722}" authorId="{5258A471-FA9F-1BAC-705A-F8D39F9D0408}" created="2023-09-18T14:54:50.103">
    <ac:txMkLst xmlns:ac="http://schemas.microsoft.com/office/drawing/2013/main/command">
      <pc:docMk xmlns:pc="http://schemas.microsoft.com/office/powerpoint/2013/main/command"/>
      <pc:sldMk xmlns:pc="http://schemas.microsoft.com/office/powerpoint/2013/main/command" cId="2469761943" sldId="289"/>
      <ac:spMk id="3" creationId="{8D6A4D8F-2A2B-EBDD-8CC5-1EBDE8B4F1F5}"/>
      <ac:txMk cp="147" len="14">
        <ac:context len="212" hash="3551432381"/>
      </ac:txMk>
    </ac:txMkLst>
    <p188:pos x="3144817" y="1417320"/>
    <p188:txBody>
      <a:bodyPr/>
      <a:lstStyle/>
      <a:p>
        <a:r>
          <a:rPr lang="en-GB"/>
          <a:t>Detecter les derives</a:t>
        </a:r>
      </a:p>
    </p188:txBody>
  </p188:cm>
  <p188:cm id="{6EEF7151-AA5E-413D-9F4E-6CFE057790FB}" authorId="{5258A471-FA9F-1BAC-705A-F8D39F9D0408}" created="2023-09-20T14:17:52.486">
    <ac:txMkLst xmlns:ac="http://schemas.microsoft.com/office/drawing/2013/main/command">
      <pc:docMk xmlns:pc="http://schemas.microsoft.com/office/powerpoint/2013/main/command"/>
      <pc:sldMk xmlns:pc="http://schemas.microsoft.com/office/powerpoint/2013/main/command" cId="2469761943" sldId="289"/>
      <ac:spMk id="3" creationId="{8D6A4D8F-2A2B-EBDD-8CC5-1EBDE8B4F1F5}"/>
      <ac:txMk cp="128" len="18">
        <ac:context len="212" hash="3551432381"/>
      </ac:txMk>
    </ac:txMkLst>
    <p188:pos x="2580040" y="1858384"/>
    <p188:replyLst>
      <p188:reply id="{38CB221D-F341-431A-ABF9-2583B3B6702F}" authorId="{5258A471-FA9F-1BAC-705A-F8D39F9D0408}" created="2023-09-20T14:19:19.608">
        <p188:txBody>
          <a:bodyPr/>
          <a:lstStyle/>
          <a:p>
            <a:r>
              <a:rPr lang="en-GB"/>
              <a:t>CC: Mettre des donnees de performance (pourquoi reduire de models?, peut etre au debut)</a:t>
            </a:r>
          </a:p>
        </p188:txBody>
      </p188:reply>
      <p188:reply id="{3DB18431-3C5F-4418-A655-6B91A47979B4}" authorId="{5258A471-FA9F-1BAC-705A-F8D39F9D0408}" created="2023-09-20T14:20:57.304">
        <p188:txBody>
          <a:bodyPr/>
          <a:lstStyle/>
          <a:p>
            <a:r>
              <a:rPr lang="en-GB"/>
              <a:t>CC: temps qui nous a pris pour le faire</a:t>
            </a:r>
          </a:p>
        </p188:txBody>
      </p188:reply>
      <p188:reply id="{AB45E2D8-8449-418E-B0CD-D0B354F575D5}" authorId="{5258A471-FA9F-1BAC-705A-F8D39F9D0408}" created="2023-09-20T14:23:56.026">
        <p188:txBody>
          <a:bodyPr/>
          <a:lstStyle/>
          <a:p>
            <a:r>
              <a:rPr lang="en-GB"/>
              <a:t>CC: idee pour l histoire
* Je ne suis pas expert
* Ca m a pris X temps</a:t>
            </a:r>
          </a:p>
        </p188:txBody>
      </p188:reply>
    </p188:replyLst>
    <p188:txBody>
      <a:bodyPr/>
      <a:lstStyle/>
      <a:p>
        <a:r>
          <a:rPr lang="en-GB"/>
          <a:t>CC: Ouvrir de perspectives</a:t>
        </a:r>
      </a:p>
    </p188:txBody>
  </p188:cm>
</p188:cmLst>
</file>

<file path=ppt/comments/modernComment_12D_44D9B33D.xml><?xml version="1.0" encoding="utf-8"?>
<p188:cmLst xmlns:a="http://schemas.openxmlformats.org/drawingml/2006/main" xmlns:r="http://schemas.openxmlformats.org/officeDocument/2006/relationships" xmlns:p188="http://schemas.microsoft.com/office/powerpoint/2018/8/main">
  <p188:cm id="{CFC0929C-74A2-4F70-9730-32357CF951A0}" authorId="{5258A471-FA9F-1BAC-705A-F8D39F9D0408}" created="2023-09-18T14:48:45.009">
    <ac:txMkLst xmlns:ac="http://schemas.microsoft.com/office/drawing/2013/main/command">
      <pc:docMk xmlns:pc="http://schemas.microsoft.com/office/powerpoint/2013/main/command"/>
      <pc:sldMk xmlns:pc="http://schemas.microsoft.com/office/powerpoint/2013/main/command" cId="1155117885" sldId="301"/>
      <ac:spMk id="3" creationId="{2B97F7E1-8BCF-AF6E-023C-60C11A99826E}"/>
      <ac:txMk cp="0">
        <ac:context len="144" hash="3821468141"/>
      </ac:txMk>
    </ac:txMkLst>
    <p188:pos x="2757542" y="540572"/>
    <p188:txBody>
      <a:bodyPr/>
      <a:lstStyle/>
      <a:p>
        <a:r>
          <a:rPr lang="en-GB"/>
          <a:t>PH: Consider the time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10/22/2023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10/20/2023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40C28"/>
                </a:solidFill>
                <a:effectLst/>
                <a:latin typeface="Google Sans"/>
              </a:rPr>
              <a:t>29% of aerospace industry</a:t>
            </a:r>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387693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https://www.aviationbusinessnews.com/low-cost/artificial-intelligence-aviation-industry/</a:t>
            </a:r>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998307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86470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1039687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172788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1471623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are this project’s goals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117430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are this project’s goals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174305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microsoft.com/office/2018/10/relationships/comments" Target="../comments/modernComment_120_8CAE2A9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hyperlink" Target="https://iconrepository.mathworks.com/" TargetMode="External"/><Relationship Id="rId3" Type="http://schemas.openxmlformats.org/officeDocument/2006/relationships/hyperlink" Target="https://mathworks.sharepoint.com/:p:/r/sites/emktg_creative_ext/Templates/diagrams-illustrations/Technical-and-Workflow-Diagram-Toolkit.potx?d=w0ae4ff4a25aa477199414f59b3738ed1&amp;csf=1&amp;web=1&amp;e=3o5yn0" TargetMode="Externa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hyperlink" Target="https://mathworks.sharepoint.com/:p:/r/sites/emktg_creative_ext/Resources/technical-illustrations/illustration-guide.pptx?d=w14d4abe3974741fe989f75b930f302d0&amp;csf=1&amp;web=1&amp;e=7sL0hM" TargetMode="External"/><Relationship Id="rId1" Type="http://schemas.openxmlformats.org/officeDocument/2006/relationships/slideLayout" Target="../slideLayouts/slideLayout3.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28.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hyperlink" Target="https://iconidcatalog.mathwork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mathworks.sharepoint.com/:p:/r/sites/emktg_creative_ext/Reference%20Documents/Guidelines/corporate-powerpoint/MW_Presentation_guidelines.pptx?d=w159b07d101814a8aaee0b651acf7775e&amp;csf=1&amp;web=1&amp;e=IzMZnJ" TargetMode="External"/><Relationship Id="rId2" Type="http://schemas.openxmlformats.org/officeDocument/2006/relationships/hyperlink" Target="https://parula.mathworks.com/content/templates/powerpoint-templates/" TargetMode="External"/><Relationship Id="rId1" Type="http://schemas.openxmlformats.org/officeDocument/2006/relationships/slideLayout" Target="../slideLayouts/slideLayout3.xml"/><Relationship Id="rId4" Type="http://schemas.openxmlformats.org/officeDocument/2006/relationships/hyperlink" Target="https://mathworks.highspot.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arula.mathworks.com/" TargetMode="External"/><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hyperlink" Target="https://mathworks.sharepoint.com/:p:/r/sites/emktg_creative_ext/Templates/diagrams-illustrations/Technical-and-Workflow-Diagram-Toolkit.pptx?d=w25edabe77b814005b5a80c069907f812&amp;csf=1&amp;web=1&amp;e=GW0TJT" TargetMode="External"/><Relationship Id="rId5" Type="http://schemas.openxmlformats.org/officeDocument/2006/relationships/hyperlink" Target="https://assets.mathworks.com/images.html" TargetMode="External"/><Relationship Id="rId4" Type="http://schemas.openxmlformats.org/officeDocument/2006/relationships/hyperlink" Target="https://mathworks.sharepoint.com/:w:/s/marketing/emktg_creative/cs/csm/EToMLRsnVmFDoPr99PA677ABYz7Hh3YBXQY0WiCQmK26sQ"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parula.mathworks.com/foundation/color/color-for-bran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18/10/relationships/comments" Target="../comments/modernComment_119_E6A84BDE.xml"/><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1F_DD16EAA8.xml"/><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2D_44D9B33D.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microsoft.com/office/2018/10/relationships/comments" Target="../comments/modernComment_121_933593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LSTM reduction of a Gas Turbine for Real-Time simulation</a:t>
            </a:r>
          </a:p>
        </p:txBody>
      </p:sp>
      <p:sp>
        <p:nvSpPr>
          <p:cNvPr id="3" name="Subtitle 2"/>
          <p:cNvSpPr>
            <a:spLocks noGrp="1"/>
          </p:cNvSpPr>
          <p:nvPr>
            <p:ph type="subTitle" idx="1"/>
          </p:nvPr>
        </p:nvSpPr>
        <p:spPr/>
        <p:txBody>
          <a:bodyPr/>
          <a:lstStyle/>
          <a:p>
            <a:r>
              <a:rPr lang="en-US" dirty="0"/>
              <a:t>Ioannis Myrsinias</a:t>
            </a:r>
          </a:p>
          <a:p>
            <a:r>
              <a:rPr lang="en-US" dirty="0"/>
              <a:t>12/09/2023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711200" y="2933700"/>
            <a:ext cx="10769600" cy="990600"/>
          </a:xfrm>
        </p:spPr>
        <p:txBody>
          <a:bodyPr/>
          <a:lstStyle/>
          <a:p>
            <a:pPr algn="ctr"/>
            <a:r>
              <a:rPr lang="en-GB"/>
              <a:t>Thank you for your attention! Do you have any questions?</a:t>
            </a:r>
          </a:p>
        </p:txBody>
      </p:sp>
    </p:spTree>
    <p:extLst>
      <p:ext uri="{BB962C8B-B14F-4D97-AF65-F5344CB8AC3E}">
        <p14:creationId xmlns:p14="http://schemas.microsoft.com/office/powerpoint/2010/main" val="2974469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711200" y="2933700"/>
            <a:ext cx="10769600" cy="990600"/>
          </a:xfrm>
        </p:spPr>
        <p:txBody>
          <a:bodyPr/>
          <a:lstStyle/>
          <a:p>
            <a:pPr algn="ctr"/>
            <a:r>
              <a:rPr lang="en-GB" dirty="0"/>
              <a:t>DRAFT</a:t>
            </a:r>
          </a:p>
        </p:txBody>
      </p:sp>
    </p:spTree>
    <p:extLst>
      <p:ext uri="{BB962C8B-B14F-4D97-AF65-F5344CB8AC3E}">
        <p14:creationId xmlns:p14="http://schemas.microsoft.com/office/powerpoint/2010/main" val="2104993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2DD8-1EB4-F6D7-CDE1-D1D82108E32C}"/>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E4C496B7-37C6-0D6A-EA75-CA727C8E1C43}"/>
              </a:ext>
            </a:extLst>
          </p:cNvPr>
          <p:cNvSpPr>
            <a:spLocks noGrp="1"/>
          </p:cNvSpPr>
          <p:nvPr>
            <p:ph idx="1"/>
          </p:nvPr>
        </p:nvSpPr>
        <p:spPr/>
        <p:txBody>
          <a:bodyPr/>
          <a:lstStyle/>
          <a:p>
            <a:r>
              <a:rPr lang="en-GB" dirty="0"/>
              <a:t>Introduction – AIRBUS invests in AI</a:t>
            </a:r>
          </a:p>
          <a:p>
            <a:r>
              <a:rPr lang="en-GB" dirty="0"/>
              <a:t>Model reduction for Hardware in the loop</a:t>
            </a:r>
          </a:p>
          <a:p>
            <a:r>
              <a:rPr lang="en-GB" dirty="0"/>
              <a:t>Turboshaft Engine in Simulink</a:t>
            </a:r>
          </a:p>
          <a:p>
            <a:r>
              <a:rPr lang="en-GB" dirty="0"/>
              <a:t>Reduced Order Model</a:t>
            </a:r>
          </a:p>
          <a:p>
            <a:r>
              <a:rPr lang="en-GB" dirty="0"/>
              <a:t>Demonstration – Reduced order model with LSTM network</a:t>
            </a:r>
          </a:p>
          <a:p>
            <a:r>
              <a:rPr lang="en-GB" dirty="0"/>
              <a:t>Conclusion</a:t>
            </a:r>
          </a:p>
          <a:p>
            <a:endParaRPr lang="en-GB" dirty="0"/>
          </a:p>
        </p:txBody>
      </p:sp>
    </p:spTree>
    <p:extLst>
      <p:ext uri="{BB962C8B-B14F-4D97-AF65-F5344CB8AC3E}">
        <p14:creationId xmlns:p14="http://schemas.microsoft.com/office/powerpoint/2010/main" val="2360224404"/>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B94C-8251-A0A2-AF79-2EFAC56F58E1}"/>
              </a:ext>
            </a:extLst>
          </p:cNvPr>
          <p:cNvSpPr>
            <a:spLocks noGrp="1"/>
          </p:cNvSpPr>
          <p:nvPr>
            <p:ph type="title"/>
          </p:nvPr>
        </p:nvSpPr>
        <p:spPr/>
        <p:txBody>
          <a:bodyPr/>
          <a:lstStyle/>
          <a:p>
            <a:r>
              <a:rPr lang="en-GB" dirty="0"/>
              <a:t>Lessons learned</a:t>
            </a:r>
          </a:p>
        </p:txBody>
      </p:sp>
      <p:sp>
        <p:nvSpPr>
          <p:cNvPr id="3" name="Content Placeholder 2">
            <a:extLst>
              <a:ext uri="{FF2B5EF4-FFF2-40B4-BE49-F238E27FC236}">
                <a16:creationId xmlns:a16="http://schemas.microsoft.com/office/drawing/2014/main" id="{7CD151DB-CB72-57B3-645A-BAEFAED39E3E}"/>
              </a:ext>
            </a:extLst>
          </p:cNvPr>
          <p:cNvSpPr>
            <a:spLocks noGrp="1"/>
          </p:cNvSpPr>
          <p:nvPr>
            <p:ph idx="1"/>
          </p:nvPr>
        </p:nvSpPr>
        <p:spPr/>
        <p:txBody>
          <a:bodyPr/>
          <a:lstStyle/>
          <a:p>
            <a:r>
              <a:rPr lang="en-GB" dirty="0"/>
              <a:t>Not straightforward approach</a:t>
            </a:r>
          </a:p>
        </p:txBody>
      </p:sp>
    </p:spTree>
    <p:extLst>
      <p:ext uri="{BB962C8B-B14F-4D97-AF65-F5344CB8AC3E}">
        <p14:creationId xmlns:p14="http://schemas.microsoft.com/office/powerpoint/2010/main" val="1348200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3851-D30C-E606-1BC6-A60A709D5CAF}"/>
              </a:ext>
            </a:extLst>
          </p:cNvPr>
          <p:cNvSpPr>
            <a:spLocks noGrp="1"/>
          </p:cNvSpPr>
          <p:nvPr>
            <p:ph type="title"/>
          </p:nvPr>
        </p:nvSpPr>
        <p:spPr/>
        <p:txBody>
          <a:bodyPr/>
          <a:lstStyle/>
          <a:p>
            <a:r>
              <a:rPr lang="en-GB" dirty="0"/>
              <a:t>Prepare the engagement with the customer</a:t>
            </a:r>
          </a:p>
        </p:txBody>
      </p:sp>
      <p:sp>
        <p:nvSpPr>
          <p:cNvPr id="3" name="Content Placeholder 2">
            <a:extLst>
              <a:ext uri="{FF2B5EF4-FFF2-40B4-BE49-F238E27FC236}">
                <a16:creationId xmlns:a16="http://schemas.microsoft.com/office/drawing/2014/main" id="{2A1C3C7A-B1AF-9FCC-7AF0-0FBEB05CB067}"/>
              </a:ext>
            </a:extLst>
          </p:cNvPr>
          <p:cNvSpPr>
            <a:spLocks noGrp="1"/>
          </p:cNvSpPr>
          <p:nvPr>
            <p:ph idx="1"/>
          </p:nvPr>
        </p:nvSpPr>
        <p:spPr/>
        <p:txBody>
          <a:bodyPr/>
          <a:lstStyle/>
          <a:p>
            <a:r>
              <a:rPr lang="en-GB" dirty="0"/>
              <a:t>How our tools can be connected to each other</a:t>
            </a:r>
          </a:p>
          <a:p>
            <a:r>
              <a:rPr lang="en-GB" dirty="0"/>
              <a:t>Explore workflow for rapid prototyping with LSTM ROM</a:t>
            </a:r>
          </a:p>
          <a:p>
            <a:endParaRPr lang="en-GB" dirty="0"/>
          </a:p>
        </p:txBody>
      </p:sp>
    </p:spTree>
    <p:extLst>
      <p:ext uri="{BB962C8B-B14F-4D97-AF65-F5344CB8AC3E}">
        <p14:creationId xmlns:p14="http://schemas.microsoft.com/office/powerpoint/2010/main" val="75287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811FE5-D373-414D-A191-A268F04886D4}"/>
              </a:ext>
            </a:extLst>
          </p:cNvPr>
          <p:cNvSpPr/>
          <p:nvPr/>
        </p:nvSpPr>
        <p:spPr>
          <a:xfrm>
            <a:off x="762000" y="1295401"/>
            <a:ext cx="3314700" cy="4572000"/>
          </a:xfrm>
          <a:prstGeom prst="rect">
            <a:avLst/>
          </a:prstGeom>
          <a:solidFill>
            <a:schemeClr val="bg1"/>
          </a:solidFill>
          <a:ln>
            <a:noFill/>
          </a:ln>
          <a:effectLst>
            <a:outerShdw blurRad="47724" dir="5400000" sx="101000" sy="101000" algn="ctr" rotWithShape="0">
              <a:srgbClr val="000000">
                <a:alpha val="1192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Rectangle 12">
            <a:extLst>
              <a:ext uri="{FF2B5EF4-FFF2-40B4-BE49-F238E27FC236}">
                <a16:creationId xmlns:a16="http://schemas.microsoft.com/office/drawing/2014/main" id="{0C6183C5-F708-5545-A498-AA0C78A9466F}"/>
              </a:ext>
            </a:extLst>
          </p:cNvPr>
          <p:cNvSpPr/>
          <p:nvPr/>
        </p:nvSpPr>
        <p:spPr>
          <a:xfrm>
            <a:off x="4362450" y="1295401"/>
            <a:ext cx="3314700" cy="4572000"/>
          </a:xfrm>
          <a:prstGeom prst="rect">
            <a:avLst/>
          </a:prstGeom>
          <a:solidFill>
            <a:schemeClr val="bg1"/>
          </a:solidFill>
          <a:ln>
            <a:noFill/>
          </a:ln>
          <a:effectLst>
            <a:outerShdw blurRad="47724" dir="5400000" sx="101000" sy="101000" algn="ctr" rotWithShape="0">
              <a:srgbClr val="000000">
                <a:alpha val="1192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4" name="Rectangle 13">
            <a:extLst>
              <a:ext uri="{FF2B5EF4-FFF2-40B4-BE49-F238E27FC236}">
                <a16:creationId xmlns:a16="http://schemas.microsoft.com/office/drawing/2014/main" id="{C00E9F48-4010-4A4E-89CD-EEC1FACBFF72}"/>
              </a:ext>
            </a:extLst>
          </p:cNvPr>
          <p:cNvSpPr/>
          <p:nvPr/>
        </p:nvSpPr>
        <p:spPr>
          <a:xfrm>
            <a:off x="7962900" y="1295401"/>
            <a:ext cx="3314700" cy="4572000"/>
          </a:xfrm>
          <a:prstGeom prst="rect">
            <a:avLst/>
          </a:prstGeom>
          <a:solidFill>
            <a:schemeClr val="bg1"/>
          </a:solidFill>
          <a:ln>
            <a:noFill/>
          </a:ln>
          <a:effectLst>
            <a:outerShdw blurRad="47724" dir="5400000" sx="101000" sy="101000" algn="ctr" rotWithShape="0">
              <a:srgbClr val="000000">
                <a:alpha val="1192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 name="Title 1">
            <a:extLst>
              <a:ext uri="{FF2B5EF4-FFF2-40B4-BE49-F238E27FC236}">
                <a16:creationId xmlns:a16="http://schemas.microsoft.com/office/drawing/2014/main" id="{ED603503-CF54-2146-8DCC-D6841AB5C592}"/>
              </a:ext>
            </a:extLst>
          </p:cNvPr>
          <p:cNvSpPr>
            <a:spLocks noGrp="1"/>
          </p:cNvSpPr>
          <p:nvPr>
            <p:ph type="title"/>
          </p:nvPr>
        </p:nvSpPr>
        <p:spPr>
          <a:xfrm>
            <a:off x="609602" y="457200"/>
            <a:ext cx="10769600" cy="990600"/>
          </a:xfrm>
        </p:spPr>
        <p:txBody>
          <a:bodyPr/>
          <a:lstStyle/>
          <a:p>
            <a:r>
              <a:rPr lang="en-US" dirty="0"/>
              <a:t>Image Resources</a:t>
            </a:r>
          </a:p>
        </p:txBody>
      </p:sp>
      <p:sp>
        <p:nvSpPr>
          <p:cNvPr id="6" name="Rectangle 5">
            <a:extLst>
              <a:ext uri="{FF2B5EF4-FFF2-40B4-BE49-F238E27FC236}">
                <a16:creationId xmlns:a16="http://schemas.microsoft.com/office/drawing/2014/main" id="{7A21E8B7-4E74-594C-AB19-4E73E9D52FB1}"/>
              </a:ext>
            </a:extLst>
          </p:cNvPr>
          <p:cNvSpPr/>
          <p:nvPr/>
        </p:nvSpPr>
        <p:spPr>
          <a:xfrm>
            <a:off x="4876800" y="1767381"/>
            <a:ext cx="2438400" cy="1449628"/>
          </a:xfrm>
          <a:prstGeom prst="rect">
            <a:avLst/>
          </a:prstGeom>
        </p:spPr>
        <p:txBody>
          <a:bodyPr wrap="square">
            <a:spAutoFit/>
          </a:bodyPr>
          <a:lstStyle/>
          <a:p>
            <a:pPr lvl="0">
              <a:lnSpc>
                <a:spcPct val="90000"/>
              </a:lnSpc>
              <a:defRPr/>
            </a:pPr>
            <a:r>
              <a:rPr lang="en-US" sz="1400" dirty="0">
                <a:hlinkClick r:id="rId2"/>
              </a:rPr>
              <a:t>Illustration Style</a:t>
            </a:r>
            <a:endParaRPr lang="en-US" sz="1400" dirty="0"/>
          </a:p>
          <a:p>
            <a:pPr lvl="0">
              <a:lnSpc>
                <a:spcPct val="90000"/>
              </a:lnSpc>
              <a:defRPr/>
            </a:pPr>
            <a:endParaRPr lang="en-US" sz="1200" dirty="0"/>
          </a:p>
          <a:p>
            <a:pPr lvl="0">
              <a:lnSpc>
                <a:spcPct val="90000"/>
              </a:lnSpc>
              <a:defRPr/>
            </a:pPr>
            <a:r>
              <a:rPr lang="en-US" sz="1200" dirty="0"/>
              <a:t>Get illustrations in categories including Avatars, Personas, Technology, Transportation, Sports, and more. Find the complete set alongside some rules and recommendations.</a:t>
            </a:r>
          </a:p>
        </p:txBody>
      </p:sp>
      <p:sp>
        <p:nvSpPr>
          <p:cNvPr id="7" name="Rectangle 6">
            <a:extLst>
              <a:ext uri="{FF2B5EF4-FFF2-40B4-BE49-F238E27FC236}">
                <a16:creationId xmlns:a16="http://schemas.microsoft.com/office/drawing/2014/main" id="{62AB0DD2-40EA-D847-A731-DF37A686AAE7}"/>
              </a:ext>
            </a:extLst>
          </p:cNvPr>
          <p:cNvSpPr/>
          <p:nvPr/>
        </p:nvSpPr>
        <p:spPr>
          <a:xfrm>
            <a:off x="1295400" y="1767381"/>
            <a:ext cx="2457450" cy="1643527"/>
          </a:xfrm>
          <a:prstGeom prst="rect">
            <a:avLst/>
          </a:prstGeom>
        </p:spPr>
        <p:txBody>
          <a:bodyPr wrap="square">
            <a:spAutoFit/>
          </a:bodyPr>
          <a:lstStyle/>
          <a:p>
            <a:pPr lvl="0">
              <a:lnSpc>
                <a:spcPct val="90000"/>
              </a:lnSpc>
              <a:defRPr/>
            </a:pPr>
            <a:r>
              <a:rPr lang="en-US" sz="1400" dirty="0">
                <a:solidFill>
                  <a:srgbClr val="FF0000"/>
                </a:solidFill>
                <a:hlinkClick r:id="rId3"/>
              </a:rPr>
              <a:t>Technical and Workflow Diagram Toolkit</a:t>
            </a:r>
            <a:br>
              <a:rPr lang="en-US" sz="1200" dirty="0">
                <a:hlinkClick r:id="rId3"/>
              </a:rPr>
            </a:br>
            <a:endParaRPr lang="en-US" sz="1200" dirty="0"/>
          </a:p>
          <a:p>
            <a:pPr lvl="0">
              <a:lnSpc>
                <a:spcPct val="90000"/>
              </a:lnSpc>
              <a:defRPr/>
            </a:pPr>
            <a:r>
              <a:rPr lang="en-US" sz="1200" dirty="0"/>
              <a:t>Create simple or complex technical diagrams using provided elements. Each component is an individual artifact for use in presentation materials or video assets.</a:t>
            </a:r>
          </a:p>
        </p:txBody>
      </p:sp>
      <p:pic>
        <p:nvPicPr>
          <p:cNvPr id="8" name="Picture 7" descr="Diagram&#10;&#10;Description automatically generated">
            <a:extLst>
              <a:ext uri="{FF2B5EF4-FFF2-40B4-BE49-F238E27FC236}">
                <a16:creationId xmlns:a16="http://schemas.microsoft.com/office/drawing/2014/main" id="{724371D4-DBEC-F540-AB0E-FA0890E5C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5046" y="3724552"/>
            <a:ext cx="1708131" cy="1724516"/>
          </a:xfrm>
          <a:prstGeom prst="rect">
            <a:avLst/>
          </a:prstGeom>
        </p:spPr>
      </p:pic>
      <p:pic>
        <p:nvPicPr>
          <p:cNvPr id="9" name="Picture 43">
            <a:extLst>
              <a:ext uri="{FF2B5EF4-FFF2-40B4-BE49-F238E27FC236}">
                <a16:creationId xmlns:a16="http://schemas.microsoft.com/office/drawing/2014/main" id="{715D944B-344F-9D4C-8B72-881908756C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209722" y="3730261"/>
            <a:ext cx="773351" cy="773351"/>
          </a:xfrm>
          <a:prstGeom prst="rect">
            <a:avLst/>
          </a:prstGeom>
        </p:spPr>
      </p:pic>
      <p:pic>
        <p:nvPicPr>
          <p:cNvPr id="10" name="Picture 47">
            <a:extLst>
              <a:ext uri="{FF2B5EF4-FFF2-40B4-BE49-F238E27FC236}">
                <a16:creationId xmlns:a16="http://schemas.microsoft.com/office/drawing/2014/main" id="{0BC0238B-D5CC-BB4D-A0CC-FF6B78A3E8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000878" y="3812988"/>
            <a:ext cx="773351" cy="773351"/>
          </a:xfrm>
          <a:prstGeom prst="rect">
            <a:avLst/>
          </a:prstGeom>
        </p:spPr>
      </p:pic>
      <p:pic>
        <p:nvPicPr>
          <p:cNvPr id="11" name="Picture 40">
            <a:extLst>
              <a:ext uri="{FF2B5EF4-FFF2-40B4-BE49-F238E27FC236}">
                <a16:creationId xmlns:a16="http://schemas.microsoft.com/office/drawing/2014/main" id="{AE28B9EC-99D3-254D-A05B-75AF3CC5DD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000878" y="4747424"/>
            <a:ext cx="966688" cy="773351"/>
          </a:xfrm>
          <a:prstGeom prst="rect">
            <a:avLst/>
          </a:prstGeom>
        </p:spPr>
      </p:pic>
      <p:pic>
        <p:nvPicPr>
          <p:cNvPr id="12" name="Graphic 11">
            <a:extLst>
              <a:ext uri="{FF2B5EF4-FFF2-40B4-BE49-F238E27FC236}">
                <a16:creationId xmlns:a16="http://schemas.microsoft.com/office/drawing/2014/main" id="{302180D5-5760-2D4C-9AB7-19D5FCEC9EB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03359" y="4653920"/>
            <a:ext cx="773352" cy="773352"/>
          </a:xfrm>
          <a:prstGeom prst="rect">
            <a:avLst/>
          </a:prstGeom>
        </p:spPr>
      </p:pic>
      <p:sp>
        <p:nvSpPr>
          <p:cNvPr id="15" name="Rectangle 14">
            <a:extLst>
              <a:ext uri="{FF2B5EF4-FFF2-40B4-BE49-F238E27FC236}">
                <a16:creationId xmlns:a16="http://schemas.microsoft.com/office/drawing/2014/main" id="{A2959DDF-845C-EC4D-8E61-33EF873832ED}"/>
              </a:ext>
            </a:extLst>
          </p:cNvPr>
          <p:cNvSpPr/>
          <p:nvPr/>
        </p:nvSpPr>
        <p:spPr>
          <a:xfrm>
            <a:off x="8371233" y="1767381"/>
            <a:ext cx="2498035" cy="1172629"/>
          </a:xfrm>
          <a:prstGeom prst="rect">
            <a:avLst/>
          </a:prstGeom>
        </p:spPr>
        <p:txBody>
          <a:bodyPr wrap="square">
            <a:spAutoFit/>
          </a:bodyPr>
          <a:lstStyle/>
          <a:p>
            <a:pPr lvl="0">
              <a:lnSpc>
                <a:spcPct val="90000"/>
              </a:lnSpc>
              <a:defRPr/>
            </a:pPr>
            <a:r>
              <a:rPr lang="en-US" sz="1400" dirty="0">
                <a:hlinkClick r:id="rId13"/>
              </a:rPr>
              <a:t>Icon Repository</a:t>
            </a:r>
            <a:endParaRPr lang="en-US" sz="1400" dirty="0"/>
          </a:p>
          <a:p>
            <a:pPr lvl="0">
              <a:lnSpc>
                <a:spcPct val="90000"/>
              </a:lnSpc>
              <a:defRPr/>
            </a:pPr>
            <a:endParaRPr lang="en-US" sz="1400" dirty="0"/>
          </a:p>
          <a:p>
            <a:pPr lvl="0">
              <a:lnSpc>
                <a:spcPct val="90000"/>
              </a:lnSpc>
              <a:defRPr/>
            </a:pPr>
            <a:r>
              <a:rPr lang="en-US" sz="1400" dirty="0">
                <a:hlinkClick r:id="rId14"/>
              </a:rPr>
              <a:t>Icon ID Catalog</a:t>
            </a:r>
            <a:r>
              <a:rPr lang="en-US" sz="1400" dirty="0"/>
              <a:t> (theme-able)</a:t>
            </a:r>
          </a:p>
          <a:p>
            <a:pPr lvl="0">
              <a:lnSpc>
                <a:spcPct val="90000"/>
              </a:lnSpc>
              <a:defRPr/>
            </a:pPr>
            <a:endParaRPr lang="en-US" sz="1200" dirty="0"/>
          </a:p>
          <a:p>
            <a:pPr lvl="0">
              <a:lnSpc>
                <a:spcPct val="90000"/>
              </a:lnSpc>
              <a:defRPr/>
            </a:pPr>
            <a:r>
              <a:rPr lang="en-US" sz="1200" dirty="0"/>
              <a:t>Find toolstrip, block, plot, and other in-product icons.</a:t>
            </a:r>
          </a:p>
        </p:txBody>
      </p:sp>
      <p:sp>
        <p:nvSpPr>
          <p:cNvPr id="16" name="TextBox 15">
            <a:extLst>
              <a:ext uri="{FF2B5EF4-FFF2-40B4-BE49-F238E27FC236}">
                <a16:creationId xmlns:a16="http://schemas.microsoft.com/office/drawing/2014/main" id="{EF1E2E51-4C56-3241-8E84-0E88923A139B}"/>
              </a:ext>
            </a:extLst>
          </p:cNvPr>
          <p:cNvSpPr txBox="1"/>
          <p:nvPr/>
        </p:nvSpPr>
        <p:spPr>
          <a:xfrm>
            <a:off x="711202" y="6181045"/>
            <a:ext cx="10769601" cy="370248"/>
          </a:xfrm>
          <a:prstGeom prst="rect">
            <a:avLst/>
          </a:prstGeom>
          <a:noFill/>
        </p:spPr>
        <p:txBody>
          <a:bodyPr wrap="square" rtlCol="0">
            <a:spAutoFit/>
          </a:bodyPr>
          <a:lstStyle/>
          <a:p>
            <a:pPr algn="ctr"/>
            <a:r>
              <a:rPr lang="en-US" sz="1805" b="1" i="1" dirty="0">
                <a:solidFill>
                  <a:schemeClr val="accent1"/>
                </a:solidFill>
                <a:latin typeface="Arial" pitchFamily="34" charset="0"/>
                <a:cs typeface="Arial" pitchFamily="34" charset="0"/>
              </a:rPr>
              <a:t>V23.0</a:t>
            </a:r>
            <a:r>
              <a:rPr lang="en-US" sz="1805" i="1" dirty="0">
                <a:solidFill>
                  <a:schemeClr val="accent1"/>
                </a:solidFill>
                <a:latin typeface="Arial" pitchFamily="34" charset="0"/>
                <a:cs typeface="Arial" pitchFamily="34" charset="0"/>
              </a:rPr>
              <a:t>  Delete this slide before finalizing your presentation.</a:t>
            </a:r>
          </a:p>
        </p:txBody>
      </p:sp>
      <p:pic>
        <p:nvPicPr>
          <p:cNvPr id="5" name="Picture 4">
            <a:extLst>
              <a:ext uri="{FF2B5EF4-FFF2-40B4-BE49-F238E27FC236}">
                <a16:creationId xmlns:a16="http://schemas.microsoft.com/office/drawing/2014/main" id="{436448E0-C646-53CB-D14F-72FE903289D4}"/>
              </a:ext>
            </a:extLst>
          </p:cNvPr>
          <p:cNvPicPr>
            <a:picLocks noChangeAspect="1"/>
          </p:cNvPicPr>
          <p:nvPr/>
        </p:nvPicPr>
        <p:blipFill>
          <a:blip r:embed="rId15"/>
          <a:stretch>
            <a:fillRect/>
          </a:stretch>
        </p:blipFill>
        <p:spPr>
          <a:xfrm>
            <a:off x="8500191" y="3771843"/>
            <a:ext cx="2240118" cy="1257357"/>
          </a:xfrm>
          <a:prstGeom prst="rect">
            <a:avLst/>
          </a:prstGeom>
        </p:spPr>
      </p:pic>
    </p:spTree>
    <p:extLst>
      <p:ext uri="{BB962C8B-B14F-4D97-AF65-F5344CB8AC3E}">
        <p14:creationId xmlns:p14="http://schemas.microsoft.com/office/powerpoint/2010/main" val="4285500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680B-E4FF-B44A-A773-41AE1F832FD9}"/>
              </a:ext>
            </a:extLst>
          </p:cNvPr>
          <p:cNvSpPr>
            <a:spLocks noGrp="1"/>
          </p:cNvSpPr>
          <p:nvPr>
            <p:ph type="title"/>
          </p:nvPr>
        </p:nvSpPr>
        <p:spPr/>
        <p:txBody>
          <a:bodyPr/>
          <a:lstStyle/>
          <a:p>
            <a:r>
              <a:rPr lang="en-US" dirty="0"/>
              <a:t>PowerPoint Resources</a:t>
            </a:r>
          </a:p>
        </p:txBody>
      </p:sp>
      <p:sp>
        <p:nvSpPr>
          <p:cNvPr id="3" name="TextBox 21">
            <a:extLst>
              <a:ext uri="{FF2B5EF4-FFF2-40B4-BE49-F238E27FC236}">
                <a16:creationId xmlns:a16="http://schemas.microsoft.com/office/drawing/2014/main" id="{14DEEDA5-484A-9A48-9819-95EF6FD45072}"/>
              </a:ext>
            </a:extLst>
          </p:cNvPr>
          <p:cNvSpPr txBox="1"/>
          <p:nvPr/>
        </p:nvSpPr>
        <p:spPr>
          <a:xfrm>
            <a:off x="461318" y="6123114"/>
            <a:ext cx="6373697" cy="3701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5" b="1" i="1" dirty="0">
                <a:solidFill>
                  <a:schemeClr val="accent1"/>
                </a:solidFill>
                <a:latin typeface="Arial" pitchFamily="34" charset="0"/>
                <a:cs typeface="Arial" pitchFamily="34" charset="0"/>
              </a:rPr>
              <a:t>V23.0</a:t>
            </a:r>
            <a:r>
              <a:rPr lang="en-US" sz="1805" i="1" dirty="0">
                <a:solidFill>
                  <a:schemeClr val="accent1"/>
                </a:solidFill>
                <a:latin typeface="Arial" pitchFamily="34" charset="0"/>
                <a:cs typeface="Arial" pitchFamily="34" charset="0"/>
              </a:rPr>
              <a:t>  Delete this slide before finalizing your presentation.</a:t>
            </a:r>
          </a:p>
        </p:txBody>
      </p:sp>
      <p:sp>
        <p:nvSpPr>
          <p:cNvPr id="4" name="Rectangle 3">
            <a:extLst>
              <a:ext uri="{FF2B5EF4-FFF2-40B4-BE49-F238E27FC236}">
                <a16:creationId xmlns:a16="http://schemas.microsoft.com/office/drawing/2014/main" id="{301251C0-BF4E-814F-8CC9-477E525D77B9}"/>
              </a:ext>
            </a:extLst>
          </p:cNvPr>
          <p:cNvSpPr/>
          <p:nvPr/>
        </p:nvSpPr>
        <p:spPr>
          <a:xfrm>
            <a:off x="7700318" y="6123114"/>
            <a:ext cx="403036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8340" indent="-458340" algn="r">
              <a:defRPr/>
            </a:pPr>
            <a:r>
              <a:rPr lang="en-US" sz="1200" dirty="0"/>
              <a:t>Questions concerning presentation design?  </a:t>
            </a:r>
          </a:p>
          <a:p>
            <a:pPr marL="458340" indent="-458340" algn="r">
              <a:defRPr/>
            </a:pPr>
            <a:r>
              <a:rPr lang="en-US" sz="1200" dirty="0"/>
              <a:t>Contact Bernice Cheng, bernicec@mathworks.com</a:t>
            </a:r>
          </a:p>
        </p:txBody>
      </p:sp>
      <p:sp>
        <p:nvSpPr>
          <p:cNvPr id="5" name="Rectangle 4">
            <a:extLst>
              <a:ext uri="{FF2B5EF4-FFF2-40B4-BE49-F238E27FC236}">
                <a16:creationId xmlns:a16="http://schemas.microsoft.com/office/drawing/2014/main" id="{FE958476-5D16-7F41-8B48-44F8C16B5961}"/>
              </a:ext>
            </a:extLst>
          </p:cNvPr>
          <p:cNvSpPr/>
          <p:nvPr/>
        </p:nvSpPr>
        <p:spPr>
          <a:xfrm>
            <a:off x="762000" y="1676401"/>
            <a:ext cx="3276600" cy="3429000"/>
          </a:xfrm>
          <a:prstGeom prst="rect">
            <a:avLst/>
          </a:prstGeom>
          <a:solidFill>
            <a:schemeClr val="bg1"/>
          </a:solidFill>
          <a:ln>
            <a:noFill/>
          </a:ln>
          <a:effectLst>
            <a:outerShdw blurRad="47724" dir="5400000" sx="101000" sy="101000" algn="ctr" rotWithShape="0">
              <a:srgbClr val="000000">
                <a:alpha val="1192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 name="Rectangle 5">
            <a:extLst>
              <a:ext uri="{FF2B5EF4-FFF2-40B4-BE49-F238E27FC236}">
                <a16:creationId xmlns:a16="http://schemas.microsoft.com/office/drawing/2014/main" id="{292EE12B-A7C5-584B-AA41-9F2813FAF313}"/>
              </a:ext>
            </a:extLst>
          </p:cNvPr>
          <p:cNvSpPr/>
          <p:nvPr/>
        </p:nvSpPr>
        <p:spPr>
          <a:xfrm>
            <a:off x="4457700" y="1676400"/>
            <a:ext cx="3276600" cy="3429000"/>
          </a:xfrm>
          <a:prstGeom prst="rect">
            <a:avLst/>
          </a:prstGeom>
          <a:solidFill>
            <a:schemeClr val="bg1"/>
          </a:solidFill>
          <a:ln>
            <a:noFill/>
          </a:ln>
          <a:effectLst>
            <a:outerShdw blurRad="47724" dir="5400000" sx="101000" sy="101000" algn="ctr" rotWithShape="0">
              <a:srgbClr val="000000">
                <a:alpha val="1192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ectangle 6">
            <a:extLst>
              <a:ext uri="{FF2B5EF4-FFF2-40B4-BE49-F238E27FC236}">
                <a16:creationId xmlns:a16="http://schemas.microsoft.com/office/drawing/2014/main" id="{70174E9D-1BA2-7545-A072-8D066AD83558}"/>
              </a:ext>
            </a:extLst>
          </p:cNvPr>
          <p:cNvSpPr/>
          <p:nvPr/>
        </p:nvSpPr>
        <p:spPr>
          <a:xfrm>
            <a:off x="8153400" y="1676400"/>
            <a:ext cx="3276600" cy="3429000"/>
          </a:xfrm>
          <a:prstGeom prst="rect">
            <a:avLst/>
          </a:prstGeom>
          <a:solidFill>
            <a:schemeClr val="bg1"/>
          </a:solidFill>
          <a:ln>
            <a:noFill/>
          </a:ln>
          <a:effectLst>
            <a:outerShdw blurRad="47724" dir="5400000" sx="101000" sy="101000" algn="ctr" rotWithShape="0">
              <a:srgbClr val="000000">
                <a:alpha val="1192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Content Placeholder 2">
            <a:extLst>
              <a:ext uri="{FF2B5EF4-FFF2-40B4-BE49-F238E27FC236}">
                <a16:creationId xmlns:a16="http://schemas.microsoft.com/office/drawing/2014/main" id="{9A9D3E58-DA57-BC43-9C43-57E73B9D01C9}"/>
              </a:ext>
            </a:extLst>
          </p:cNvPr>
          <p:cNvSpPr txBox="1">
            <a:spLocks/>
          </p:cNvSpPr>
          <p:nvPr/>
        </p:nvSpPr>
        <p:spPr>
          <a:xfrm>
            <a:off x="1197185" y="2396674"/>
            <a:ext cx="2406230" cy="2480126"/>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90000"/>
              </a:lnSpc>
              <a:buSzTx/>
              <a:buFont typeface="Wingdings" pitchFamily="2" charset="2"/>
              <a:buNone/>
              <a:defRPr/>
            </a:pPr>
            <a:r>
              <a:rPr lang="en-US" sz="1400" dirty="0">
                <a:hlinkClick r:id="rId2"/>
              </a:rPr>
              <a:t>Corporate PowerPoint Template FAQ and Resources</a:t>
            </a:r>
            <a:br>
              <a:rPr lang="en-US" sz="1400" dirty="0"/>
            </a:br>
            <a:endParaRPr lang="en-US" sz="1400" dirty="0"/>
          </a:p>
          <a:p>
            <a:pPr marL="0" indent="0">
              <a:lnSpc>
                <a:spcPct val="90000"/>
              </a:lnSpc>
              <a:buSzTx/>
              <a:buFont typeface="Wingdings" pitchFamily="2" charset="2"/>
              <a:buNone/>
              <a:defRPr/>
            </a:pPr>
            <a:r>
              <a:rPr lang="en-US" sz="1200" dirty="0"/>
              <a:t>This page provides resources, tips, and best practices for updating existing presentations as well as how to get started if you are creating a new presentation.</a:t>
            </a:r>
          </a:p>
        </p:txBody>
      </p:sp>
      <p:sp>
        <p:nvSpPr>
          <p:cNvPr id="9" name="Content Placeholder 2">
            <a:extLst>
              <a:ext uri="{FF2B5EF4-FFF2-40B4-BE49-F238E27FC236}">
                <a16:creationId xmlns:a16="http://schemas.microsoft.com/office/drawing/2014/main" id="{ADF680FF-ED16-834C-98B4-CC452D4DBE4D}"/>
              </a:ext>
            </a:extLst>
          </p:cNvPr>
          <p:cNvSpPr txBox="1">
            <a:spLocks/>
          </p:cNvSpPr>
          <p:nvPr/>
        </p:nvSpPr>
        <p:spPr>
          <a:xfrm>
            <a:off x="4894938" y="2396674"/>
            <a:ext cx="2386280" cy="2480126"/>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90000"/>
              </a:lnSpc>
              <a:buSzTx/>
              <a:buNone/>
              <a:defRPr/>
            </a:pPr>
            <a:r>
              <a:rPr lang="en-US" sz="1400" dirty="0">
                <a:hlinkClick r:id="rId3"/>
              </a:rPr>
              <a:t>Presentation Guidelines</a:t>
            </a:r>
            <a:br>
              <a:rPr lang="en-US" sz="1400" dirty="0"/>
            </a:br>
            <a:endParaRPr lang="en-US" sz="1400" dirty="0"/>
          </a:p>
          <a:p>
            <a:pPr marL="0" indent="0">
              <a:lnSpc>
                <a:spcPct val="90000"/>
              </a:lnSpc>
              <a:buSzTx/>
              <a:buNone/>
              <a:defRPr/>
            </a:pPr>
            <a:r>
              <a:rPr lang="en-US" sz="1200" dirty="0"/>
              <a:t>These guidelines explain how to keep your presentation visually up-to-date, when to use the confidential and nonconfidential templates, how to design visually compelling slides, and other best practices.</a:t>
            </a:r>
          </a:p>
          <a:p>
            <a:pPr marL="0" indent="0">
              <a:lnSpc>
                <a:spcPct val="90000"/>
              </a:lnSpc>
              <a:buSzTx/>
              <a:buFont typeface="Wingdings" pitchFamily="2" charset="2"/>
              <a:buNone/>
              <a:defRPr/>
            </a:pPr>
            <a:endParaRPr lang="en-US" sz="1400" dirty="0"/>
          </a:p>
          <a:p>
            <a:pPr marL="457200" indent="-457200">
              <a:lnSpc>
                <a:spcPct val="80000"/>
              </a:lnSpc>
              <a:buSzTx/>
              <a:buFont typeface="Wingdings" pitchFamily="2" charset="2"/>
              <a:buNone/>
              <a:defRPr/>
            </a:pPr>
            <a:endParaRPr lang="en-US" sz="1400" dirty="0"/>
          </a:p>
        </p:txBody>
      </p:sp>
      <p:sp>
        <p:nvSpPr>
          <p:cNvPr id="10" name="Content Placeholder 2">
            <a:extLst>
              <a:ext uri="{FF2B5EF4-FFF2-40B4-BE49-F238E27FC236}">
                <a16:creationId xmlns:a16="http://schemas.microsoft.com/office/drawing/2014/main" id="{239592EC-032A-6143-8F1D-9D5B232FBECF}"/>
              </a:ext>
            </a:extLst>
          </p:cNvPr>
          <p:cNvSpPr txBox="1">
            <a:spLocks/>
          </p:cNvSpPr>
          <p:nvPr/>
        </p:nvSpPr>
        <p:spPr>
          <a:xfrm>
            <a:off x="8608535" y="2396674"/>
            <a:ext cx="2386280" cy="2708726"/>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1400" dirty="0">
                <a:hlinkClick r:id="rId4"/>
              </a:rPr>
              <a:t>Highspot Sales </a:t>
            </a:r>
            <a:br>
              <a:rPr lang="en-US" sz="1400" dirty="0">
                <a:hlinkClick r:id="rId4"/>
              </a:rPr>
            </a:br>
            <a:r>
              <a:rPr lang="en-US" sz="1400" dirty="0">
                <a:hlinkClick r:id="rId4"/>
              </a:rPr>
              <a:t>Content System</a:t>
            </a:r>
            <a:endParaRPr lang="en-US" sz="1400" u="sng" dirty="0">
              <a:solidFill>
                <a:srgbClr val="0563C1"/>
              </a:solidFill>
              <a:effectLst/>
              <a:ea typeface="Calibri" panose="020F0502020204030204" pitchFamily="34" charset="0"/>
              <a:hlinkClick r:id="rId4"/>
            </a:endParaRPr>
          </a:p>
          <a:p>
            <a:pPr>
              <a:lnSpc>
                <a:spcPct val="90000"/>
              </a:lnSpc>
              <a:defRPr/>
            </a:pPr>
            <a:endParaRPr lang="en-US" sz="1400" dirty="0">
              <a:effectLst/>
              <a:ea typeface="Calibri" panose="020F0502020204030204" pitchFamily="34" charset="0"/>
            </a:endParaRPr>
          </a:p>
          <a:p>
            <a:pPr>
              <a:lnSpc>
                <a:spcPct val="90000"/>
              </a:lnSpc>
              <a:defRPr/>
            </a:pPr>
            <a:r>
              <a:rPr lang="en-US" sz="1200" dirty="0" err="1">
                <a:effectLst/>
                <a:ea typeface="Calibri" panose="020F0502020204030204" pitchFamily="34" charset="0"/>
              </a:rPr>
              <a:t>Highspot</a:t>
            </a:r>
            <a:r>
              <a:rPr lang="en-US" sz="1200" dirty="0">
                <a:effectLst/>
                <a:ea typeface="Calibri" panose="020F0502020204030204" pitchFamily="34" charset="0"/>
              </a:rPr>
              <a:t> (license required) is the centralized, up-to-date source for customer-facing slides and presentations, including release and product-related presentations as well as user story and technical article summary slides.</a:t>
            </a:r>
            <a:endParaRPr lang="en-US" sz="1200" dirty="0"/>
          </a:p>
          <a:p>
            <a:pPr marL="0" indent="0">
              <a:lnSpc>
                <a:spcPct val="90000"/>
              </a:lnSpc>
              <a:buSzTx/>
              <a:buNone/>
              <a:defRPr/>
            </a:pPr>
            <a:endParaRPr lang="en-US" sz="1400" dirty="0"/>
          </a:p>
          <a:p>
            <a:pPr marL="0" indent="0">
              <a:lnSpc>
                <a:spcPct val="90000"/>
              </a:lnSpc>
              <a:buSzTx/>
              <a:buFont typeface="Wingdings" pitchFamily="2" charset="2"/>
              <a:buNone/>
              <a:defRPr/>
            </a:pPr>
            <a:endParaRPr lang="en-US" sz="1400" dirty="0"/>
          </a:p>
          <a:p>
            <a:pPr marL="457200" indent="-457200">
              <a:lnSpc>
                <a:spcPct val="80000"/>
              </a:lnSpc>
              <a:buSzTx/>
              <a:buFont typeface="Wingdings" pitchFamily="2" charset="2"/>
              <a:buNone/>
              <a:defRPr/>
            </a:pPr>
            <a:endParaRPr lang="en-US" sz="1400" dirty="0"/>
          </a:p>
        </p:txBody>
      </p:sp>
    </p:spTree>
    <p:extLst>
      <p:ext uri="{BB962C8B-B14F-4D97-AF65-F5344CB8AC3E}">
        <p14:creationId xmlns:p14="http://schemas.microsoft.com/office/powerpoint/2010/main" val="253698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dark&#10;&#10;Description automatically generated">
            <a:extLst>
              <a:ext uri="{FF2B5EF4-FFF2-40B4-BE49-F238E27FC236}">
                <a16:creationId xmlns:a16="http://schemas.microsoft.com/office/drawing/2014/main" id="{1E7A5B79-988B-F747-B715-78A6DC460171}"/>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6096000" y="952500"/>
            <a:ext cx="5587996" cy="5015226"/>
          </a:xfrm>
          <a:prstGeom prst="rect">
            <a:avLst/>
          </a:prstGeom>
        </p:spPr>
      </p:pic>
      <p:sp>
        <p:nvSpPr>
          <p:cNvPr id="22" name="Rectangle 21">
            <a:extLst>
              <a:ext uri="{FF2B5EF4-FFF2-40B4-BE49-F238E27FC236}">
                <a16:creationId xmlns:a16="http://schemas.microsoft.com/office/drawing/2014/main" id="{E75C21C1-E1A1-8C4F-9267-3481E406FE29}"/>
              </a:ext>
            </a:extLst>
          </p:cNvPr>
          <p:cNvSpPr/>
          <p:nvPr/>
        </p:nvSpPr>
        <p:spPr>
          <a:xfrm>
            <a:off x="711202" y="3671036"/>
            <a:ext cx="6375398" cy="2007394"/>
          </a:xfrm>
          <a:prstGeom prst="rect">
            <a:avLst/>
          </a:prstGeom>
          <a:solidFill>
            <a:schemeClr val="bg1"/>
          </a:solidFill>
          <a:ln>
            <a:noFill/>
          </a:ln>
          <a:effectLst>
            <a:outerShdw blurRad="76200" dir="5400000" sx="101000" sy="101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Rectangle 12">
            <a:extLst>
              <a:ext uri="{FF2B5EF4-FFF2-40B4-BE49-F238E27FC236}">
                <a16:creationId xmlns:a16="http://schemas.microsoft.com/office/drawing/2014/main" id="{7EFEB700-64A0-5F40-9996-6654B229AEA1}"/>
              </a:ext>
            </a:extLst>
          </p:cNvPr>
          <p:cNvSpPr/>
          <p:nvPr/>
        </p:nvSpPr>
        <p:spPr>
          <a:xfrm>
            <a:off x="711202" y="1429640"/>
            <a:ext cx="6375398" cy="2007394"/>
          </a:xfrm>
          <a:prstGeom prst="rect">
            <a:avLst/>
          </a:prstGeom>
          <a:solidFill>
            <a:schemeClr val="bg1"/>
          </a:solidFill>
          <a:ln>
            <a:noFill/>
          </a:ln>
          <a:effectLst>
            <a:outerShdw blurRad="76200" dir="5400000" sx="101000" sy="101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 name="Title 1">
            <a:extLst>
              <a:ext uri="{FF2B5EF4-FFF2-40B4-BE49-F238E27FC236}">
                <a16:creationId xmlns:a16="http://schemas.microsoft.com/office/drawing/2014/main" id="{1D315D53-A6D2-6544-AEEE-24573E7A7410}"/>
              </a:ext>
            </a:extLst>
          </p:cNvPr>
          <p:cNvSpPr>
            <a:spLocks noGrp="1"/>
          </p:cNvSpPr>
          <p:nvPr>
            <p:ph type="title"/>
          </p:nvPr>
        </p:nvSpPr>
        <p:spPr/>
        <p:txBody>
          <a:bodyPr/>
          <a:lstStyle/>
          <a:p>
            <a:r>
              <a:rPr lang="en-US" dirty="0"/>
              <a:t>Image Resources</a:t>
            </a:r>
          </a:p>
        </p:txBody>
      </p:sp>
      <p:sp>
        <p:nvSpPr>
          <p:cNvPr id="4" name="TextBox 3">
            <a:extLst>
              <a:ext uri="{FF2B5EF4-FFF2-40B4-BE49-F238E27FC236}">
                <a16:creationId xmlns:a16="http://schemas.microsoft.com/office/drawing/2014/main" id="{621F1E8E-46AC-0C4C-8699-DEFD4A9284A6}"/>
              </a:ext>
            </a:extLst>
          </p:cNvPr>
          <p:cNvSpPr txBox="1"/>
          <p:nvPr/>
        </p:nvSpPr>
        <p:spPr>
          <a:xfrm>
            <a:off x="1219200" y="1980312"/>
            <a:ext cx="5105400" cy="861774"/>
          </a:xfrm>
          <a:prstGeom prst="rect">
            <a:avLst/>
          </a:prstGeom>
          <a:noFill/>
        </p:spPr>
        <p:txBody>
          <a:bodyPr wrap="square" rtlCol="0">
            <a:spAutoFit/>
          </a:bodyPr>
          <a:lstStyle/>
          <a:p>
            <a:r>
              <a:rPr lang="en-US" sz="1400" dirty="0">
                <a:hlinkClick r:id="rId3"/>
              </a:rPr>
              <a:t>MathWorks Design System (</a:t>
            </a:r>
            <a:r>
              <a:rPr lang="en-US" sz="1400" dirty="0" err="1">
                <a:hlinkClick r:id="rId3"/>
              </a:rPr>
              <a:t>Parula</a:t>
            </a:r>
            <a:r>
              <a:rPr lang="en-US" sz="1400" dirty="0">
                <a:hlinkClick r:id="rId3"/>
              </a:rPr>
              <a:t>)</a:t>
            </a:r>
            <a:br>
              <a:rPr lang="en-US" sz="1200" dirty="0"/>
            </a:br>
            <a:endParaRPr lang="en-US" sz="1200" dirty="0"/>
          </a:p>
          <a:p>
            <a:r>
              <a:rPr lang="en-US" sz="1200" dirty="0"/>
              <a:t>Learn how to create content that better represents the MathWorks brand and access MathWorks logos and release and service marks.</a:t>
            </a:r>
          </a:p>
        </p:txBody>
      </p:sp>
      <p:sp>
        <p:nvSpPr>
          <p:cNvPr id="5" name="TextBox 4">
            <a:extLst>
              <a:ext uri="{FF2B5EF4-FFF2-40B4-BE49-F238E27FC236}">
                <a16:creationId xmlns:a16="http://schemas.microsoft.com/office/drawing/2014/main" id="{FE0538A8-B56F-0C44-98F0-84774CA3B8E9}"/>
              </a:ext>
            </a:extLst>
          </p:cNvPr>
          <p:cNvSpPr txBox="1"/>
          <p:nvPr/>
        </p:nvSpPr>
        <p:spPr>
          <a:xfrm>
            <a:off x="1219200" y="4222291"/>
            <a:ext cx="5486400" cy="895630"/>
          </a:xfrm>
          <a:prstGeom prst="rect">
            <a:avLst/>
          </a:prstGeom>
          <a:noFill/>
        </p:spPr>
        <p:txBody>
          <a:bodyPr wrap="square" rtlCol="0">
            <a:spAutoFit/>
          </a:bodyPr>
          <a:lstStyle/>
          <a:p>
            <a:pPr lvl="0">
              <a:lnSpc>
                <a:spcPct val="90000"/>
              </a:lnSpc>
              <a:defRPr/>
            </a:pPr>
            <a:r>
              <a:rPr lang="en-US" sz="1400" dirty="0">
                <a:hlinkClick r:id="rId4" tooltip="Finding IMages and Stock Photos"/>
              </a:rPr>
              <a:t>Best Practices for Finding Images and Stock Photos</a:t>
            </a:r>
            <a:endParaRPr lang="en-US" sz="1400" dirty="0"/>
          </a:p>
          <a:p>
            <a:pPr lvl="0">
              <a:lnSpc>
                <a:spcPct val="90000"/>
              </a:lnSpc>
              <a:defRPr/>
            </a:pPr>
            <a:endParaRPr lang="en-US" sz="2000" dirty="0"/>
          </a:p>
          <a:p>
            <a:pPr lvl="0">
              <a:lnSpc>
                <a:spcPct val="90000"/>
              </a:lnSpc>
              <a:defRPr/>
            </a:pPr>
            <a:r>
              <a:rPr lang="en-US" sz="1200" dirty="0"/>
              <a:t>Get guidelines for using the </a:t>
            </a:r>
            <a:r>
              <a:rPr lang="en-US" sz="1200" u="sng" dirty="0">
                <a:hlinkClick r:id="rId5" tooltip="https://assets.mathworks.com/images.html"/>
              </a:rPr>
              <a:t>MathWorks Asset Library</a:t>
            </a:r>
            <a:r>
              <a:rPr lang="en-US" sz="1200" dirty="0"/>
              <a:t> (with over 30k images), stock photography, illustrations, clip art, and more.</a:t>
            </a:r>
            <a:endParaRPr lang="en-US" sz="1200" dirty="0">
              <a:hlinkClick r:id="rId6"/>
            </a:endParaRPr>
          </a:p>
        </p:txBody>
      </p:sp>
      <p:sp>
        <p:nvSpPr>
          <p:cNvPr id="17" name="TextBox 16">
            <a:extLst>
              <a:ext uri="{FF2B5EF4-FFF2-40B4-BE49-F238E27FC236}">
                <a16:creationId xmlns:a16="http://schemas.microsoft.com/office/drawing/2014/main" id="{A9EB492D-671D-1A4F-B04F-5F5C23E1DCC7}"/>
              </a:ext>
            </a:extLst>
          </p:cNvPr>
          <p:cNvSpPr txBox="1"/>
          <p:nvPr/>
        </p:nvSpPr>
        <p:spPr>
          <a:xfrm>
            <a:off x="711202" y="6181045"/>
            <a:ext cx="10769601" cy="370248"/>
          </a:xfrm>
          <a:prstGeom prst="rect">
            <a:avLst/>
          </a:prstGeom>
          <a:noFill/>
        </p:spPr>
        <p:txBody>
          <a:bodyPr wrap="square" rtlCol="0">
            <a:spAutoFit/>
          </a:bodyPr>
          <a:lstStyle/>
          <a:p>
            <a:pPr algn="ctr"/>
            <a:r>
              <a:rPr lang="en-US" sz="1805" b="1" i="1" dirty="0">
                <a:solidFill>
                  <a:schemeClr val="accent1"/>
                </a:solidFill>
                <a:latin typeface="Arial" pitchFamily="34" charset="0"/>
                <a:cs typeface="Arial" pitchFamily="34" charset="0"/>
              </a:rPr>
              <a:t>V23.0</a:t>
            </a:r>
            <a:r>
              <a:rPr lang="en-US" sz="1805" i="1" dirty="0">
                <a:solidFill>
                  <a:schemeClr val="accent1"/>
                </a:solidFill>
                <a:latin typeface="Arial" pitchFamily="34" charset="0"/>
                <a:cs typeface="Arial" pitchFamily="34" charset="0"/>
              </a:rPr>
              <a:t>  Delete this slide before finalizing your presentation.</a:t>
            </a:r>
          </a:p>
        </p:txBody>
      </p:sp>
    </p:spTree>
    <p:extLst>
      <p:ext uri="{BB962C8B-B14F-4D97-AF65-F5344CB8AC3E}">
        <p14:creationId xmlns:p14="http://schemas.microsoft.com/office/powerpoint/2010/main" val="1881687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0">
            <a:extLst>
              <a:ext uri="{FF2B5EF4-FFF2-40B4-BE49-F238E27FC236}">
                <a16:creationId xmlns:a16="http://schemas.microsoft.com/office/drawing/2014/main" id="{D1CAE780-3693-1440-BA1F-B44101AF725A}"/>
              </a:ext>
            </a:extLst>
          </p:cNvPr>
          <p:cNvSpPr>
            <a:spLocks noGrp="1"/>
          </p:cNvSpPr>
          <p:nvPr>
            <p:ph type="title"/>
          </p:nvPr>
        </p:nvSpPr>
        <p:spPr>
          <a:xfrm>
            <a:off x="609602" y="457200"/>
            <a:ext cx="10769600" cy="990600"/>
          </a:xfrm>
        </p:spPr>
        <p:txBody>
          <a:bodyPr/>
          <a:lstStyle/>
          <a:p>
            <a:r>
              <a:rPr lang="en-US" dirty="0"/>
              <a:t>Color Palette</a:t>
            </a:r>
          </a:p>
        </p:txBody>
      </p:sp>
      <p:sp>
        <p:nvSpPr>
          <p:cNvPr id="6" name="TextBox 5">
            <a:extLst>
              <a:ext uri="{FF2B5EF4-FFF2-40B4-BE49-F238E27FC236}">
                <a16:creationId xmlns:a16="http://schemas.microsoft.com/office/drawing/2014/main" id="{97A51EEE-C8C8-E349-9DEA-392EC81CDFBE}"/>
              </a:ext>
            </a:extLst>
          </p:cNvPr>
          <p:cNvSpPr txBox="1"/>
          <p:nvPr/>
        </p:nvSpPr>
        <p:spPr>
          <a:xfrm>
            <a:off x="711202" y="6181045"/>
            <a:ext cx="10769601" cy="370248"/>
          </a:xfrm>
          <a:prstGeom prst="rect">
            <a:avLst/>
          </a:prstGeom>
          <a:noFill/>
        </p:spPr>
        <p:txBody>
          <a:bodyPr wrap="square" rtlCol="0">
            <a:spAutoFit/>
          </a:bodyPr>
          <a:lstStyle/>
          <a:p>
            <a:pPr algn="ctr"/>
            <a:r>
              <a:rPr lang="en-US" sz="1805" b="1" i="1" dirty="0">
                <a:solidFill>
                  <a:schemeClr val="accent1"/>
                </a:solidFill>
                <a:latin typeface="Arial" pitchFamily="34" charset="0"/>
                <a:cs typeface="Arial" pitchFamily="34" charset="0"/>
              </a:rPr>
              <a:t>V23.0</a:t>
            </a:r>
            <a:r>
              <a:rPr lang="en-US" sz="1805" i="1" dirty="0">
                <a:solidFill>
                  <a:schemeClr val="accent1"/>
                </a:solidFill>
                <a:latin typeface="Arial" pitchFamily="34" charset="0"/>
                <a:cs typeface="Arial" pitchFamily="34" charset="0"/>
              </a:rPr>
              <a:t>  Delete this slide before finalizing your presentation.</a:t>
            </a:r>
          </a:p>
        </p:txBody>
      </p:sp>
      <p:sp>
        <p:nvSpPr>
          <p:cNvPr id="5" name="Rectangle 4">
            <a:extLst>
              <a:ext uri="{FF2B5EF4-FFF2-40B4-BE49-F238E27FC236}">
                <a16:creationId xmlns:a16="http://schemas.microsoft.com/office/drawing/2014/main" id="{AD3C2BE5-1E0D-164D-B6A8-9EEEB2D4673A}"/>
              </a:ext>
            </a:extLst>
          </p:cNvPr>
          <p:cNvSpPr/>
          <p:nvPr/>
        </p:nvSpPr>
        <p:spPr>
          <a:xfrm>
            <a:off x="762000" y="1219200"/>
            <a:ext cx="4953000" cy="4800600"/>
          </a:xfrm>
          <a:prstGeom prst="rect">
            <a:avLst/>
          </a:prstGeom>
          <a:solidFill>
            <a:schemeClr val="bg1"/>
          </a:solidFill>
          <a:ln>
            <a:noFill/>
          </a:ln>
          <a:effectLst>
            <a:outerShdw blurRad="47724" dir="5400000" sx="101000" sy="101000" algn="ctr" rotWithShape="0">
              <a:srgbClr val="000000">
                <a:alpha val="1192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ectangle 6">
            <a:extLst>
              <a:ext uri="{FF2B5EF4-FFF2-40B4-BE49-F238E27FC236}">
                <a16:creationId xmlns:a16="http://schemas.microsoft.com/office/drawing/2014/main" id="{9842504D-B375-AD49-8583-5F1DB93B9C9B}"/>
              </a:ext>
            </a:extLst>
          </p:cNvPr>
          <p:cNvSpPr/>
          <p:nvPr/>
        </p:nvSpPr>
        <p:spPr>
          <a:xfrm>
            <a:off x="6477000" y="1219200"/>
            <a:ext cx="4953000" cy="4800600"/>
          </a:xfrm>
          <a:prstGeom prst="rect">
            <a:avLst/>
          </a:prstGeom>
          <a:solidFill>
            <a:schemeClr val="bg1"/>
          </a:solidFill>
          <a:ln>
            <a:noFill/>
          </a:ln>
          <a:effectLst>
            <a:outerShdw blurRad="47724" dir="5400000" sx="101000" sy="101000" algn="ctr" rotWithShape="0">
              <a:srgbClr val="000000">
                <a:alpha val="1192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TextBox 7">
            <a:extLst>
              <a:ext uri="{FF2B5EF4-FFF2-40B4-BE49-F238E27FC236}">
                <a16:creationId xmlns:a16="http://schemas.microsoft.com/office/drawing/2014/main" id="{9F606EA4-2925-C34B-B70A-88B026E659A6}"/>
              </a:ext>
            </a:extLst>
          </p:cNvPr>
          <p:cNvSpPr txBox="1"/>
          <p:nvPr/>
        </p:nvSpPr>
        <p:spPr>
          <a:xfrm>
            <a:off x="1104900" y="1617523"/>
            <a:ext cx="4229100" cy="1261884"/>
          </a:xfrm>
          <a:prstGeom prst="rect">
            <a:avLst/>
          </a:prstGeom>
          <a:noFill/>
        </p:spPr>
        <p:txBody>
          <a:bodyPr wrap="square" rtlCol="0">
            <a:spAutoFit/>
          </a:bodyPr>
          <a:lstStyle/>
          <a:p>
            <a:r>
              <a:rPr lang="en-US" sz="1400" dirty="0"/>
              <a:t>MathWorks Brand Colors</a:t>
            </a:r>
          </a:p>
          <a:p>
            <a:endParaRPr lang="en-US" sz="1400" dirty="0"/>
          </a:p>
          <a:p>
            <a:r>
              <a:rPr lang="en-US" sz="1200" dirty="0"/>
              <a:t>The corporate colors are included in the Theme Colors of this PowerPoint file; the primary brand colors and HEX values are shown below. For more colors such as utility and neutral colors, visit the brand guide </a:t>
            </a:r>
            <a:r>
              <a:rPr lang="en-US" sz="1200" dirty="0">
                <a:hlinkClick r:id="rId2"/>
              </a:rPr>
              <a:t>Color Palette</a:t>
            </a:r>
            <a:r>
              <a:rPr lang="en-US" sz="1200" dirty="0"/>
              <a:t>.</a:t>
            </a:r>
          </a:p>
        </p:txBody>
      </p:sp>
      <p:sp>
        <p:nvSpPr>
          <p:cNvPr id="17" name="TextBox 16">
            <a:extLst>
              <a:ext uri="{FF2B5EF4-FFF2-40B4-BE49-F238E27FC236}">
                <a16:creationId xmlns:a16="http://schemas.microsoft.com/office/drawing/2014/main" id="{50133C99-2743-4046-BE63-451C3FE7C38E}"/>
              </a:ext>
            </a:extLst>
          </p:cNvPr>
          <p:cNvSpPr txBox="1"/>
          <p:nvPr/>
        </p:nvSpPr>
        <p:spPr>
          <a:xfrm>
            <a:off x="6846794" y="1617523"/>
            <a:ext cx="4229100" cy="1261884"/>
          </a:xfrm>
          <a:prstGeom prst="rect">
            <a:avLst/>
          </a:prstGeom>
          <a:noFill/>
        </p:spPr>
        <p:txBody>
          <a:bodyPr wrap="square" rtlCol="0">
            <a:spAutoFit/>
          </a:bodyPr>
          <a:lstStyle/>
          <a:p>
            <a:r>
              <a:rPr lang="en-US" sz="1400" dirty="0"/>
              <a:t>MATLAB Code Colors</a:t>
            </a:r>
          </a:p>
          <a:p>
            <a:endParaRPr lang="en-US" sz="1400" dirty="0"/>
          </a:p>
          <a:p>
            <a:r>
              <a:rPr lang="en-US" sz="1200" dirty="0"/>
              <a:t>Below are the color values for MATLAB code. They are not included in this file’s default Color Themes due to limited colors, but you can either enter the values below or use the Eyedropper or Format Painter to copy and apply them.</a:t>
            </a:r>
          </a:p>
        </p:txBody>
      </p:sp>
      <p:sp>
        <p:nvSpPr>
          <p:cNvPr id="26" name="TextBox 25">
            <a:extLst>
              <a:ext uri="{FF2B5EF4-FFF2-40B4-BE49-F238E27FC236}">
                <a16:creationId xmlns:a16="http://schemas.microsoft.com/office/drawing/2014/main" id="{1C09D93C-FBA1-1143-A591-74B516D75329}"/>
              </a:ext>
            </a:extLst>
          </p:cNvPr>
          <p:cNvSpPr txBox="1"/>
          <p:nvPr/>
        </p:nvSpPr>
        <p:spPr>
          <a:xfrm>
            <a:off x="1136848" y="3234214"/>
            <a:ext cx="4229100" cy="230832"/>
          </a:xfrm>
          <a:prstGeom prst="rect">
            <a:avLst/>
          </a:prstGeom>
          <a:noFill/>
        </p:spPr>
        <p:txBody>
          <a:bodyPr wrap="square" rtlCol="0">
            <a:spAutoFit/>
          </a:bodyPr>
          <a:lstStyle/>
          <a:p>
            <a:r>
              <a:rPr lang="en-US" sz="900" dirty="0">
                <a:solidFill>
                  <a:schemeClr val="bg1">
                    <a:lumMod val="50000"/>
                  </a:schemeClr>
                </a:solidFill>
              </a:rPr>
              <a:t>PRIMARY COLORS</a:t>
            </a:r>
          </a:p>
        </p:txBody>
      </p:sp>
      <p:sp>
        <p:nvSpPr>
          <p:cNvPr id="28" name="TextBox 27">
            <a:extLst>
              <a:ext uri="{FF2B5EF4-FFF2-40B4-BE49-F238E27FC236}">
                <a16:creationId xmlns:a16="http://schemas.microsoft.com/office/drawing/2014/main" id="{54491F01-15E2-0E4B-8D77-0FED474D8323}"/>
              </a:ext>
            </a:extLst>
          </p:cNvPr>
          <p:cNvSpPr txBox="1"/>
          <p:nvPr/>
        </p:nvSpPr>
        <p:spPr>
          <a:xfrm>
            <a:off x="2176978" y="3698516"/>
            <a:ext cx="609600" cy="338554"/>
          </a:xfrm>
          <a:prstGeom prst="rect">
            <a:avLst/>
          </a:prstGeom>
          <a:noFill/>
        </p:spPr>
        <p:txBody>
          <a:bodyPr wrap="square" rtlCol="0">
            <a:spAutoFit/>
          </a:bodyPr>
          <a:lstStyle/>
          <a:p>
            <a:r>
              <a:rPr lang="en-US" sz="800" dirty="0"/>
              <a:t>HEX: 0076A8 </a:t>
            </a:r>
          </a:p>
        </p:txBody>
      </p:sp>
      <p:sp>
        <p:nvSpPr>
          <p:cNvPr id="37" name="TextBox 36">
            <a:extLst>
              <a:ext uri="{FF2B5EF4-FFF2-40B4-BE49-F238E27FC236}">
                <a16:creationId xmlns:a16="http://schemas.microsoft.com/office/drawing/2014/main" id="{31082FC5-8129-9940-95E1-6D9207197D3F}"/>
              </a:ext>
            </a:extLst>
          </p:cNvPr>
          <p:cNvSpPr txBox="1"/>
          <p:nvPr/>
        </p:nvSpPr>
        <p:spPr>
          <a:xfrm>
            <a:off x="2176978" y="4930754"/>
            <a:ext cx="609600" cy="338554"/>
          </a:xfrm>
          <a:prstGeom prst="rect">
            <a:avLst/>
          </a:prstGeom>
          <a:noFill/>
        </p:spPr>
        <p:txBody>
          <a:bodyPr wrap="square" rtlCol="0">
            <a:spAutoFit/>
          </a:bodyPr>
          <a:lstStyle/>
          <a:p>
            <a:r>
              <a:rPr lang="en-US" sz="800" dirty="0"/>
              <a:t>HEX: 004B87 </a:t>
            </a:r>
          </a:p>
        </p:txBody>
      </p:sp>
      <p:sp>
        <p:nvSpPr>
          <p:cNvPr id="52" name="TextBox 51">
            <a:extLst>
              <a:ext uri="{FF2B5EF4-FFF2-40B4-BE49-F238E27FC236}">
                <a16:creationId xmlns:a16="http://schemas.microsoft.com/office/drawing/2014/main" id="{BE5B1D99-C228-9F42-B364-A050512E0C9B}"/>
              </a:ext>
            </a:extLst>
          </p:cNvPr>
          <p:cNvSpPr txBox="1"/>
          <p:nvPr/>
        </p:nvSpPr>
        <p:spPr>
          <a:xfrm>
            <a:off x="1136848" y="4455646"/>
            <a:ext cx="4229100" cy="230832"/>
          </a:xfrm>
          <a:prstGeom prst="rect">
            <a:avLst/>
          </a:prstGeom>
          <a:noFill/>
        </p:spPr>
        <p:txBody>
          <a:bodyPr wrap="square" rtlCol="0">
            <a:spAutoFit/>
          </a:bodyPr>
          <a:lstStyle/>
          <a:p>
            <a:r>
              <a:rPr lang="en-US" sz="900" dirty="0">
                <a:solidFill>
                  <a:schemeClr val="bg1">
                    <a:lumMod val="50000"/>
                  </a:schemeClr>
                </a:solidFill>
              </a:rPr>
              <a:t>SECONDARY COLOR</a:t>
            </a:r>
          </a:p>
        </p:txBody>
      </p:sp>
      <p:sp>
        <p:nvSpPr>
          <p:cNvPr id="53" name="Rectangle 52">
            <a:extLst>
              <a:ext uri="{FF2B5EF4-FFF2-40B4-BE49-F238E27FC236}">
                <a16:creationId xmlns:a16="http://schemas.microsoft.com/office/drawing/2014/main" id="{282550FA-5001-DE49-ABE9-D1805F8DDAA1}"/>
              </a:ext>
            </a:extLst>
          </p:cNvPr>
          <p:cNvSpPr/>
          <p:nvPr/>
        </p:nvSpPr>
        <p:spPr>
          <a:xfrm>
            <a:off x="1251148" y="3631927"/>
            <a:ext cx="925830" cy="4717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4" name="TextBox 53">
            <a:extLst>
              <a:ext uri="{FF2B5EF4-FFF2-40B4-BE49-F238E27FC236}">
                <a16:creationId xmlns:a16="http://schemas.microsoft.com/office/drawing/2014/main" id="{57643F33-9556-1049-B291-2390269F715E}"/>
              </a:ext>
            </a:extLst>
          </p:cNvPr>
          <p:cNvSpPr txBox="1"/>
          <p:nvPr/>
        </p:nvSpPr>
        <p:spPr>
          <a:xfrm>
            <a:off x="4005778" y="3698516"/>
            <a:ext cx="609600" cy="338554"/>
          </a:xfrm>
          <a:prstGeom prst="rect">
            <a:avLst/>
          </a:prstGeom>
          <a:noFill/>
        </p:spPr>
        <p:txBody>
          <a:bodyPr wrap="square" rtlCol="0">
            <a:spAutoFit/>
          </a:bodyPr>
          <a:lstStyle/>
          <a:p>
            <a:r>
              <a:rPr lang="en-US" sz="800" dirty="0"/>
              <a:t>HEX: D78825</a:t>
            </a:r>
          </a:p>
        </p:txBody>
      </p:sp>
      <p:sp>
        <p:nvSpPr>
          <p:cNvPr id="55" name="Rectangle 54">
            <a:extLst>
              <a:ext uri="{FF2B5EF4-FFF2-40B4-BE49-F238E27FC236}">
                <a16:creationId xmlns:a16="http://schemas.microsoft.com/office/drawing/2014/main" id="{DC6A5287-41EA-5C4F-AD82-8E2F83D05026}"/>
              </a:ext>
            </a:extLst>
          </p:cNvPr>
          <p:cNvSpPr/>
          <p:nvPr/>
        </p:nvSpPr>
        <p:spPr>
          <a:xfrm>
            <a:off x="3079948" y="3631927"/>
            <a:ext cx="925830" cy="471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6" name="Rectangle 55">
            <a:extLst>
              <a:ext uri="{FF2B5EF4-FFF2-40B4-BE49-F238E27FC236}">
                <a16:creationId xmlns:a16="http://schemas.microsoft.com/office/drawing/2014/main" id="{A529BF4F-24C9-3A4B-87DD-BD08704BA852}"/>
              </a:ext>
            </a:extLst>
          </p:cNvPr>
          <p:cNvSpPr/>
          <p:nvPr/>
        </p:nvSpPr>
        <p:spPr>
          <a:xfrm>
            <a:off x="1251148" y="4851127"/>
            <a:ext cx="925830" cy="471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7" name="TextBox 56">
            <a:extLst>
              <a:ext uri="{FF2B5EF4-FFF2-40B4-BE49-F238E27FC236}">
                <a16:creationId xmlns:a16="http://schemas.microsoft.com/office/drawing/2014/main" id="{D4BEBEE2-2588-A14E-B5F5-B574CE72FE59}"/>
              </a:ext>
            </a:extLst>
          </p:cNvPr>
          <p:cNvSpPr txBox="1"/>
          <p:nvPr/>
        </p:nvSpPr>
        <p:spPr>
          <a:xfrm>
            <a:off x="7869194" y="3262068"/>
            <a:ext cx="1046206" cy="461665"/>
          </a:xfrm>
          <a:prstGeom prst="rect">
            <a:avLst/>
          </a:prstGeom>
          <a:noFill/>
        </p:spPr>
        <p:txBody>
          <a:bodyPr wrap="square" rtlCol="0">
            <a:spAutoFit/>
          </a:bodyPr>
          <a:lstStyle/>
          <a:p>
            <a:r>
              <a:rPr lang="en-US" sz="800" b="1" dirty="0"/>
              <a:t>REGULAR CODE</a:t>
            </a:r>
          </a:p>
          <a:p>
            <a:r>
              <a:rPr lang="en-US" sz="800" dirty="0"/>
              <a:t>HEX: 000000</a:t>
            </a:r>
          </a:p>
          <a:p>
            <a:r>
              <a:rPr lang="en-US" sz="800" dirty="0"/>
              <a:t>RGB: 0, 0, 0</a:t>
            </a:r>
          </a:p>
        </p:txBody>
      </p:sp>
      <p:sp>
        <p:nvSpPr>
          <p:cNvPr id="58" name="Rectangle 57">
            <a:extLst>
              <a:ext uri="{FF2B5EF4-FFF2-40B4-BE49-F238E27FC236}">
                <a16:creationId xmlns:a16="http://schemas.microsoft.com/office/drawing/2014/main" id="{FCC82809-D723-6E48-BD8A-D1BD005764A3}"/>
              </a:ext>
            </a:extLst>
          </p:cNvPr>
          <p:cNvSpPr/>
          <p:nvPr/>
        </p:nvSpPr>
        <p:spPr>
          <a:xfrm>
            <a:off x="6943364" y="3262068"/>
            <a:ext cx="925830" cy="471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9" name="TextBox 58">
            <a:extLst>
              <a:ext uri="{FF2B5EF4-FFF2-40B4-BE49-F238E27FC236}">
                <a16:creationId xmlns:a16="http://schemas.microsoft.com/office/drawing/2014/main" id="{578A4C8A-65C7-EB43-B0DD-EB37AD2806FC}"/>
              </a:ext>
            </a:extLst>
          </p:cNvPr>
          <p:cNvSpPr txBox="1"/>
          <p:nvPr/>
        </p:nvSpPr>
        <p:spPr>
          <a:xfrm>
            <a:off x="9978080" y="3262068"/>
            <a:ext cx="1046206" cy="461665"/>
          </a:xfrm>
          <a:prstGeom prst="rect">
            <a:avLst/>
          </a:prstGeom>
          <a:noFill/>
        </p:spPr>
        <p:txBody>
          <a:bodyPr wrap="square" rtlCol="0">
            <a:spAutoFit/>
          </a:bodyPr>
          <a:lstStyle/>
          <a:p>
            <a:r>
              <a:rPr lang="en-US" sz="800" b="1" dirty="0"/>
              <a:t>KEYWORD</a:t>
            </a:r>
          </a:p>
          <a:p>
            <a:r>
              <a:rPr lang="en-US" sz="800" dirty="0"/>
              <a:t>HEX: 0000ff</a:t>
            </a:r>
          </a:p>
          <a:p>
            <a:r>
              <a:rPr lang="en-US" sz="800" dirty="0"/>
              <a:t>RGB: 0, 0, 255</a:t>
            </a:r>
          </a:p>
        </p:txBody>
      </p:sp>
      <p:sp>
        <p:nvSpPr>
          <p:cNvPr id="60" name="Rectangle 59">
            <a:extLst>
              <a:ext uri="{FF2B5EF4-FFF2-40B4-BE49-F238E27FC236}">
                <a16:creationId xmlns:a16="http://schemas.microsoft.com/office/drawing/2014/main" id="{2A89BF44-E5E5-B64D-9957-80A83A05EF0B}"/>
              </a:ext>
            </a:extLst>
          </p:cNvPr>
          <p:cNvSpPr/>
          <p:nvPr/>
        </p:nvSpPr>
        <p:spPr>
          <a:xfrm>
            <a:off x="9052250" y="3262068"/>
            <a:ext cx="925830" cy="47173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1" name="TextBox 60">
            <a:extLst>
              <a:ext uri="{FF2B5EF4-FFF2-40B4-BE49-F238E27FC236}">
                <a16:creationId xmlns:a16="http://schemas.microsoft.com/office/drawing/2014/main" id="{871459CD-7001-B049-88A0-18D98685C7E1}"/>
              </a:ext>
            </a:extLst>
          </p:cNvPr>
          <p:cNvSpPr txBox="1"/>
          <p:nvPr/>
        </p:nvSpPr>
        <p:spPr>
          <a:xfrm>
            <a:off x="7869194" y="4011711"/>
            <a:ext cx="1046206" cy="461665"/>
          </a:xfrm>
          <a:prstGeom prst="rect">
            <a:avLst/>
          </a:prstGeom>
          <a:noFill/>
        </p:spPr>
        <p:txBody>
          <a:bodyPr wrap="square" rtlCol="0">
            <a:spAutoFit/>
          </a:bodyPr>
          <a:lstStyle/>
          <a:p>
            <a:r>
              <a:rPr lang="en-US" sz="800" b="1" dirty="0"/>
              <a:t>STRING</a:t>
            </a:r>
          </a:p>
          <a:p>
            <a:r>
              <a:rPr lang="en-US" sz="800" dirty="0"/>
              <a:t>HEX: A020F6</a:t>
            </a:r>
          </a:p>
          <a:p>
            <a:r>
              <a:rPr lang="en-US" sz="800" dirty="0"/>
              <a:t>RGB: 160, 32, 240</a:t>
            </a:r>
          </a:p>
        </p:txBody>
      </p:sp>
      <p:sp>
        <p:nvSpPr>
          <p:cNvPr id="62" name="Rectangle 61">
            <a:extLst>
              <a:ext uri="{FF2B5EF4-FFF2-40B4-BE49-F238E27FC236}">
                <a16:creationId xmlns:a16="http://schemas.microsoft.com/office/drawing/2014/main" id="{81E9CC31-D685-0B46-B9F3-864D40FB0AFC}"/>
              </a:ext>
            </a:extLst>
          </p:cNvPr>
          <p:cNvSpPr/>
          <p:nvPr/>
        </p:nvSpPr>
        <p:spPr>
          <a:xfrm>
            <a:off x="6943364" y="4011711"/>
            <a:ext cx="925830" cy="471732"/>
          </a:xfrm>
          <a:prstGeom prst="rect">
            <a:avLst/>
          </a:prstGeom>
          <a:solidFill>
            <a:srgbClr val="A02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3" name="TextBox 62">
            <a:extLst>
              <a:ext uri="{FF2B5EF4-FFF2-40B4-BE49-F238E27FC236}">
                <a16:creationId xmlns:a16="http://schemas.microsoft.com/office/drawing/2014/main" id="{BCD1021C-BF5A-C04E-B457-EFA23A3FB20C}"/>
              </a:ext>
            </a:extLst>
          </p:cNvPr>
          <p:cNvSpPr txBox="1"/>
          <p:nvPr/>
        </p:nvSpPr>
        <p:spPr>
          <a:xfrm>
            <a:off x="9978080" y="4011711"/>
            <a:ext cx="1046206" cy="461665"/>
          </a:xfrm>
          <a:prstGeom prst="rect">
            <a:avLst/>
          </a:prstGeom>
          <a:noFill/>
        </p:spPr>
        <p:txBody>
          <a:bodyPr wrap="square" rtlCol="0">
            <a:spAutoFit/>
          </a:bodyPr>
          <a:lstStyle/>
          <a:p>
            <a:r>
              <a:rPr lang="en-US" sz="800" b="1" dirty="0"/>
              <a:t>COMMENT</a:t>
            </a:r>
          </a:p>
          <a:p>
            <a:r>
              <a:rPr lang="en-US" sz="800" dirty="0"/>
              <a:t>HEX: 228B22</a:t>
            </a:r>
          </a:p>
          <a:p>
            <a:r>
              <a:rPr lang="en-US" sz="800" dirty="0"/>
              <a:t>RGB: 34, 139, 34</a:t>
            </a:r>
          </a:p>
        </p:txBody>
      </p:sp>
      <p:sp>
        <p:nvSpPr>
          <p:cNvPr id="64" name="Rectangle 63">
            <a:extLst>
              <a:ext uri="{FF2B5EF4-FFF2-40B4-BE49-F238E27FC236}">
                <a16:creationId xmlns:a16="http://schemas.microsoft.com/office/drawing/2014/main" id="{B3428CA9-19CE-B24E-8DC4-832E123BD518}"/>
              </a:ext>
            </a:extLst>
          </p:cNvPr>
          <p:cNvSpPr/>
          <p:nvPr/>
        </p:nvSpPr>
        <p:spPr>
          <a:xfrm>
            <a:off x="9052250" y="4011711"/>
            <a:ext cx="925830" cy="471732"/>
          </a:xfrm>
          <a:prstGeom prst="rect">
            <a:avLst/>
          </a:prstGeom>
          <a:solidFill>
            <a:srgbClr val="22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5" name="TextBox 64">
            <a:extLst>
              <a:ext uri="{FF2B5EF4-FFF2-40B4-BE49-F238E27FC236}">
                <a16:creationId xmlns:a16="http://schemas.microsoft.com/office/drawing/2014/main" id="{4A6065BA-D40D-F04D-B128-3EA3DCBE264C}"/>
              </a:ext>
            </a:extLst>
          </p:cNvPr>
          <p:cNvSpPr txBox="1"/>
          <p:nvPr/>
        </p:nvSpPr>
        <p:spPr>
          <a:xfrm>
            <a:off x="7869194" y="4769822"/>
            <a:ext cx="1046206" cy="461665"/>
          </a:xfrm>
          <a:prstGeom prst="rect">
            <a:avLst/>
          </a:prstGeom>
          <a:noFill/>
        </p:spPr>
        <p:txBody>
          <a:bodyPr wrap="square" rtlCol="0">
            <a:spAutoFit/>
          </a:bodyPr>
          <a:lstStyle/>
          <a:p>
            <a:r>
              <a:rPr lang="en-US" sz="800" b="1" dirty="0"/>
              <a:t>WARNING</a:t>
            </a:r>
          </a:p>
          <a:p>
            <a:r>
              <a:rPr lang="en-US" sz="800" dirty="0"/>
              <a:t>HEX: FF6400</a:t>
            </a:r>
          </a:p>
          <a:p>
            <a:r>
              <a:rPr lang="en-US" sz="800" dirty="0"/>
              <a:t>RGB: 255, 100, 0</a:t>
            </a:r>
          </a:p>
        </p:txBody>
      </p:sp>
      <p:sp>
        <p:nvSpPr>
          <p:cNvPr id="66" name="Rectangle 65">
            <a:extLst>
              <a:ext uri="{FF2B5EF4-FFF2-40B4-BE49-F238E27FC236}">
                <a16:creationId xmlns:a16="http://schemas.microsoft.com/office/drawing/2014/main" id="{23EAA499-7C10-3348-A2B4-8952EF72EA27}"/>
              </a:ext>
            </a:extLst>
          </p:cNvPr>
          <p:cNvSpPr/>
          <p:nvPr/>
        </p:nvSpPr>
        <p:spPr>
          <a:xfrm>
            <a:off x="6943364" y="4769822"/>
            <a:ext cx="925830" cy="471732"/>
          </a:xfrm>
          <a:prstGeom prst="rect">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7" name="TextBox 66">
            <a:extLst>
              <a:ext uri="{FF2B5EF4-FFF2-40B4-BE49-F238E27FC236}">
                <a16:creationId xmlns:a16="http://schemas.microsoft.com/office/drawing/2014/main" id="{6B77BD44-FAA8-9344-864C-32FBC68ABB62}"/>
              </a:ext>
            </a:extLst>
          </p:cNvPr>
          <p:cNvSpPr txBox="1"/>
          <p:nvPr/>
        </p:nvSpPr>
        <p:spPr>
          <a:xfrm>
            <a:off x="9978080" y="4769822"/>
            <a:ext cx="1046206" cy="461665"/>
          </a:xfrm>
          <a:prstGeom prst="rect">
            <a:avLst/>
          </a:prstGeom>
          <a:noFill/>
        </p:spPr>
        <p:txBody>
          <a:bodyPr wrap="square" rtlCol="0">
            <a:spAutoFit/>
          </a:bodyPr>
          <a:lstStyle/>
          <a:p>
            <a:r>
              <a:rPr lang="en-US" sz="800" b="1" dirty="0"/>
              <a:t>ERROR</a:t>
            </a:r>
          </a:p>
          <a:p>
            <a:r>
              <a:rPr lang="en-US" sz="800" dirty="0"/>
              <a:t>HEX: FF0000</a:t>
            </a:r>
          </a:p>
          <a:p>
            <a:r>
              <a:rPr lang="en-US" sz="800" dirty="0"/>
              <a:t>RGB: 255, 0, 0</a:t>
            </a:r>
          </a:p>
        </p:txBody>
      </p:sp>
      <p:sp>
        <p:nvSpPr>
          <p:cNvPr id="68" name="Rectangle 67">
            <a:extLst>
              <a:ext uri="{FF2B5EF4-FFF2-40B4-BE49-F238E27FC236}">
                <a16:creationId xmlns:a16="http://schemas.microsoft.com/office/drawing/2014/main" id="{7DF77952-8C28-BC4F-B04D-CAB0533EEB77}"/>
              </a:ext>
            </a:extLst>
          </p:cNvPr>
          <p:cNvSpPr/>
          <p:nvPr/>
        </p:nvSpPr>
        <p:spPr>
          <a:xfrm>
            <a:off x="9052250" y="4769822"/>
            <a:ext cx="925830" cy="4717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059344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val="2784395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AIRBUS</a:t>
            </a:r>
          </a:p>
        </p:txBody>
      </p:sp>
      <p:pic>
        <p:nvPicPr>
          <p:cNvPr id="8" name="Picture 7">
            <a:extLst>
              <a:ext uri="{FF2B5EF4-FFF2-40B4-BE49-F238E27FC236}">
                <a16:creationId xmlns:a16="http://schemas.microsoft.com/office/drawing/2014/main" id="{04A01FA0-8F88-4EA8-ACA2-EE72F7C19472}"/>
              </a:ext>
            </a:extLst>
          </p:cNvPr>
          <p:cNvPicPr>
            <a:picLocks noChangeAspect="1"/>
          </p:cNvPicPr>
          <p:nvPr/>
        </p:nvPicPr>
        <p:blipFill>
          <a:blip r:embed="rId3"/>
          <a:stretch>
            <a:fillRect/>
          </a:stretch>
        </p:blipFill>
        <p:spPr>
          <a:xfrm>
            <a:off x="407368" y="2287156"/>
            <a:ext cx="3303446" cy="2483078"/>
          </a:xfrm>
          <a:prstGeom prst="rect">
            <a:avLst/>
          </a:prstGeom>
        </p:spPr>
      </p:pic>
      <p:pic>
        <p:nvPicPr>
          <p:cNvPr id="10" name="Picture 9">
            <a:extLst>
              <a:ext uri="{FF2B5EF4-FFF2-40B4-BE49-F238E27FC236}">
                <a16:creationId xmlns:a16="http://schemas.microsoft.com/office/drawing/2014/main" id="{672C6DD1-FB2B-4992-DB3A-20A924F3FF15}"/>
              </a:ext>
            </a:extLst>
          </p:cNvPr>
          <p:cNvPicPr>
            <a:picLocks noChangeAspect="1"/>
          </p:cNvPicPr>
          <p:nvPr/>
        </p:nvPicPr>
        <p:blipFill>
          <a:blip r:embed="rId4"/>
          <a:stretch>
            <a:fillRect/>
          </a:stretch>
        </p:blipFill>
        <p:spPr>
          <a:xfrm>
            <a:off x="8481186" y="2287156"/>
            <a:ext cx="3496816" cy="2483077"/>
          </a:xfrm>
          <a:prstGeom prst="rect">
            <a:avLst/>
          </a:prstGeom>
        </p:spPr>
      </p:pic>
      <p:pic>
        <p:nvPicPr>
          <p:cNvPr id="12" name="Picture 11">
            <a:extLst>
              <a:ext uri="{FF2B5EF4-FFF2-40B4-BE49-F238E27FC236}">
                <a16:creationId xmlns:a16="http://schemas.microsoft.com/office/drawing/2014/main" id="{5D3C0898-5EB3-A051-8673-0BC7987DB70E}"/>
              </a:ext>
            </a:extLst>
          </p:cNvPr>
          <p:cNvPicPr>
            <a:picLocks noChangeAspect="1"/>
          </p:cNvPicPr>
          <p:nvPr/>
        </p:nvPicPr>
        <p:blipFill>
          <a:blip r:embed="rId5"/>
          <a:stretch>
            <a:fillRect/>
          </a:stretch>
        </p:blipFill>
        <p:spPr>
          <a:xfrm>
            <a:off x="4427916" y="2287157"/>
            <a:ext cx="3336168" cy="2483077"/>
          </a:xfrm>
          <a:prstGeom prst="rect">
            <a:avLst/>
          </a:prstGeom>
        </p:spPr>
      </p:pic>
      <p:sp>
        <p:nvSpPr>
          <p:cNvPr id="13" name="TextBox 12">
            <a:extLst>
              <a:ext uri="{FF2B5EF4-FFF2-40B4-BE49-F238E27FC236}">
                <a16:creationId xmlns:a16="http://schemas.microsoft.com/office/drawing/2014/main" id="{550E8757-36CE-7493-3AE3-091BDE1EDD1F}"/>
              </a:ext>
            </a:extLst>
          </p:cNvPr>
          <p:cNvSpPr txBox="1"/>
          <p:nvPr/>
        </p:nvSpPr>
        <p:spPr>
          <a:xfrm>
            <a:off x="1271464" y="4941168"/>
            <a:ext cx="1140056" cy="400110"/>
          </a:xfrm>
          <a:prstGeom prst="rect">
            <a:avLst/>
          </a:prstGeom>
          <a:noFill/>
        </p:spPr>
        <p:txBody>
          <a:bodyPr wrap="none" rtlCol="0">
            <a:spAutoFit/>
          </a:bodyPr>
          <a:lstStyle/>
          <a:p>
            <a:pPr algn="ctr"/>
            <a:r>
              <a:rPr lang="en-GB" sz="2000" dirty="0">
                <a:latin typeface="Arial" pitchFamily="34" charset="0"/>
                <a:cs typeface="Arial" pitchFamily="34" charset="0"/>
              </a:rPr>
              <a:t>Connect</a:t>
            </a:r>
          </a:p>
        </p:txBody>
      </p:sp>
      <p:sp>
        <p:nvSpPr>
          <p:cNvPr id="14" name="TextBox 13">
            <a:extLst>
              <a:ext uri="{FF2B5EF4-FFF2-40B4-BE49-F238E27FC236}">
                <a16:creationId xmlns:a16="http://schemas.microsoft.com/office/drawing/2014/main" id="{8A1C423F-73DE-5EA2-2AF1-D7C033B3C103}"/>
              </a:ext>
            </a:extLst>
          </p:cNvPr>
          <p:cNvSpPr txBox="1"/>
          <p:nvPr/>
        </p:nvSpPr>
        <p:spPr>
          <a:xfrm>
            <a:off x="5525972" y="4941168"/>
            <a:ext cx="854721" cy="400110"/>
          </a:xfrm>
          <a:prstGeom prst="rect">
            <a:avLst/>
          </a:prstGeom>
          <a:noFill/>
        </p:spPr>
        <p:txBody>
          <a:bodyPr wrap="none" rtlCol="0">
            <a:spAutoFit/>
          </a:bodyPr>
          <a:lstStyle/>
          <a:p>
            <a:pPr algn="ctr"/>
            <a:r>
              <a:rPr lang="en-GB" sz="2000" dirty="0">
                <a:latin typeface="Arial" pitchFamily="34" charset="0"/>
                <a:cs typeface="Arial" pitchFamily="34" charset="0"/>
              </a:rPr>
              <a:t>Serve</a:t>
            </a:r>
          </a:p>
        </p:txBody>
      </p:sp>
      <p:sp>
        <p:nvSpPr>
          <p:cNvPr id="15" name="TextBox 14">
            <a:extLst>
              <a:ext uri="{FF2B5EF4-FFF2-40B4-BE49-F238E27FC236}">
                <a16:creationId xmlns:a16="http://schemas.microsoft.com/office/drawing/2014/main" id="{BA1E9B3E-A76A-48C5-7BA6-51B85777969B}"/>
              </a:ext>
            </a:extLst>
          </p:cNvPr>
          <p:cNvSpPr txBox="1"/>
          <p:nvPr/>
        </p:nvSpPr>
        <p:spPr>
          <a:xfrm>
            <a:off x="9702045" y="4941168"/>
            <a:ext cx="1055097" cy="400110"/>
          </a:xfrm>
          <a:prstGeom prst="rect">
            <a:avLst/>
          </a:prstGeom>
          <a:noFill/>
        </p:spPr>
        <p:txBody>
          <a:bodyPr wrap="none" rtlCol="0">
            <a:spAutoFit/>
          </a:bodyPr>
          <a:lstStyle/>
          <a:p>
            <a:pPr algn="ctr"/>
            <a:r>
              <a:rPr lang="en-GB" sz="2000" dirty="0">
                <a:latin typeface="Arial" pitchFamily="34" charset="0"/>
                <a:cs typeface="Arial" pitchFamily="34" charset="0"/>
              </a:rPr>
              <a:t>Explore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E1778-BC0A-DA69-708C-98002D790FC2}"/>
              </a:ext>
            </a:extLst>
          </p:cNvPr>
          <p:cNvSpPr>
            <a:spLocks noGrp="1"/>
          </p:cNvSpPr>
          <p:nvPr>
            <p:ph type="title"/>
          </p:nvPr>
        </p:nvSpPr>
        <p:spPr/>
        <p:txBody>
          <a:bodyPr/>
          <a:lstStyle/>
          <a:p>
            <a:r>
              <a:rPr lang="en-GB" dirty="0"/>
              <a:t>AIRBUS invests in Artificial Intelligence</a:t>
            </a:r>
          </a:p>
        </p:txBody>
      </p:sp>
      <p:sp>
        <p:nvSpPr>
          <p:cNvPr id="4" name="Arrow: Right 3">
            <a:extLst>
              <a:ext uri="{FF2B5EF4-FFF2-40B4-BE49-F238E27FC236}">
                <a16:creationId xmlns:a16="http://schemas.microsoft.com/office/drawing/2014/main" id="{898825C9-D31C-EBD1-73CB-1C8E465EF3E3}"/>
              </a:ext>
            </a:extLst>
          </p:cNvPr>
          <p:cNvSpPr/>
          <p:nvPr/>
        </p:nvSpPr>
        <p:spPr>
          <a:xfrm>
            <a:off x="812798" y="1445747"/>
            <a:ext cx="7924804" cy="22429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5" name="Rectangle 4">
            <a:extLst>
              <a:ext uri="{FF2B5EF4-FFF2-40B4-BE49-F238E27FC236}">
                <a16:creationId xmlns:a16="http://schemas.microsoft.com/office/drawing/2014/main" id="{42316ED7-9F79-4889-79EB-BBB84A928964}"/>
              </a:ext>
            </a:extLst>
          </p:cNvPr>
          <p:cNvSpPr/>
          <p:nvPr/>
        </p:nvSpPr>
        <p:spPr>
          <a:xfrm>
            <a:off x="1694182" y="1453906"/>
            <a:ext cx="45719" cy="2242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6" name="Rectangle 5">
            <a:extLst>
              <a:ext uri="{FF2B5EF4-FFF2-40B4-BE49-F238E27FC236}">
                <a16:creationId xmlns:a16="http://schemas.microsoft.com/office/drawing/2014/main" id="{A4963304-FF7F-F6CA-0154-CED8E7C5CFD0}"/>
              </a:ext>
            </a:extLst>
          </p:cNvPr>
          <p:cNvSpPr/>
          <p:nvPr/>
        </p:nvSpPr>
        <p:spPr>
          <a:xfrm>
            <a:off x="5880353" y="1453906"/>
            <a:ext cx="45719" cy="2242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7" name="TextBox 6">
            <a:extLst>
              <a:ext uri="{FF2B5EF4-FFF2-40B4-BE49-F238E27FC236}">
                <a16:creationId xmlns:a16="http://schemas.microsoft.com/office/drawing/2014/main" id="{0AE00F43-9A0E-F082-AA55-E035D4C9D479}"/>
              </a:ext>
            </a:extLst>
          </p:cNvPr>
          <p:cNvSpPr txBox="1"/>
          <p:nvPr/>
        </p:nvSpPr>
        <p:spPr>
          <a:xfrm>
            <a:off x="1308885" y="1072925"/>
            <a:ext cx="816312" cy="400110"/>
          </a:xfrm>
          <a:prstGeom prst="rect">
            <a:avLst/>
          </a:prstGeom>
          <a:noFill/>
        </p:spPr>
        <p:txBody>
          <a:bodyPr wrap="square" rtlCol="0">
            <a:spAutoFit/>
          </a:bodyPr>
          <a:lstStyle/>
          <a:p>
            <a:pPr algn="ctr"/>
            <a:r>
              <a:rPr lang="en-GB" sz="2000" dirty="0">
                <a:latin typeface="Arial" pitchFamily="34" charset="0"/>
                <a:cs typeface="Arial" pitchFamily="34" charset="0"/>
              </a:rPr>
              <a:t>2017</a:t>
            </a:r>
          </a:p>
        </p:txBody>
      </p:sp>
      <p:sp>
        <p:nvSpPr>
          <p:cNvPr id="8" name="TextBox 7">
            <a:extLst>
              <a:ext uri="{FF2B5EF4-FFF2-40B4-BE49-F238E27FC236}">
                <a16:creationId xmlns:a16="http://schemas.microsoft.com/office/drawing/2014/main" id="{7632CC09-45B5-DB38-0B11-FAC9AD43DA90}"/>
              </a:ext>
            </a:extLst>
          </p:cNvPr>
          <p:cNvSpPr txBox="1"/>
          <p:nvPr/>
        </p:nvSpPr>
        <p:spPr>
          <a:xfrm>
            <a:off x="5147833" y="1059281"/>
            <a:ext cx="1465040" cy="400110"/>
          </a:xfrm>
          <a:prstGeom prst="rect">
            <a:avLst/>
          </a:prstGeom>
          <a:noFill/>
        </p:spPr>
        <p:txBody>
          <a:bodyPr wrap="square" rtlCol="0">
            <a:spAutoFit/>
          </a:bodyPr>
          <a:lstStyle/>
          <a:p>
            <a:pPr algn="ctr"/>
            <a:r>
              <a:rPr lang="en-GB" sz="2000" dirty="0">
                <a:latin typeface="Arial" pitchFamily="34" charset="0"/>
                <a:cs typeface="Arial" pitchFamily="34" charset="0"/>
              </a:rPr>
              <a:t>2018-2023</a:t>
            </a:r>
          </a:p>
        </p:txBody>
      </p:sp>
      <p:sp>
        <p:nvSpPr>
          <p:cNvPr id="9" name="Rectangle 8">
            <a:extLst>
              <a:ext uri="{FF2B5EF4-FFF2-40B4-BE49-F238E27FC236}">
                <a16:creationId xmlns:a16="http://schemas.microsoft.com/office/drawing/2014/main" id="{A8EC6823-6E5F-F585-FD56-DE009194D6D4}"/>
              </a:ext>
            </a:extLst>
          </p:cNvPr>
          <p:cNvSpPr/>
          <p:nvPr/>
        </p:nvSpPr>
        <p:spPr>
          <a:xfrm>
            <a:off x="814141" y="1504606"/>
            <a:ext cx="880041" cy="1086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752A7E6E-4349-D1D9-8978-AF699E7A1393}"/>
              </a:ext>
            </a:extLst>
          </p:cNvPr>
          <p:cNvSpPr/>
          <p:nvPr/>
        </p:nvSpPr>
        <p:spPr>
          <a:xfrm>
            <a:off x="1743906" y="1511181"/>
            <a:ext cx="4136447" cy="98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Arial" pitchFamily="34" charset="0"/>
              <a:cs typeface="Arial" pitchFamily="34" charset="0"/>
            </a:endParaRPr>
          </a:p>
        </p:txBody>
      </p:sp>
      <p:pic>
        <p:nvPicPr>
          <p:cNvPr id="14" name="Picture 13">
            <a:extLst>
              <a:ext uri="{FF2B5EF4-FFF2-40B4-BE49-F238E27FC236}">
                <a16:creationId xmlns:a16="http://schemas.microsoft.com/office/drawing/2014/main" id="{621AD9CE-DA6D-7406-6FF3-913460F96624}"/>
              </a:ext>
            </a:extLst>
          </p:cNvPr>
          <p:cNvPicPr>
            <a:picLocks noChangeAspect="1"/>
          </p:cNvPicPr>
          <p:nvPr/>
        </p:nvPicPr>
        <p:blipFill>
          <a:blip r:embed="rId4"/>
          <a:stretch>
            <a:fillRect/>
          </a:stretch>
        </p:blipFill>
        <p:spPr>
          <a:xfrm>
            <a:off x="263352" y="4797152"/>
            <a:ext cx="4011523" cy="83769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DC4A4F34-09DA-BC2C-4CD3-F5CB81738F9C}"/>
              </a:ext>
            </a:extLst>
          </p:cNvPr>
          <p:cNvPicPr>
            <a:picLocks noChangeAspect="1"/>
          </p:cNvPicPr>
          <p:nvPr/>
        </p:nvPicPr>
        <p:blipFill>
          <a:blip r:embed="rId5"/>
          <a:stretch>
            <a:fillRect/>
          </a:stretch>
        </p:blipFill>
        <p:spPr>
          <a:xfrm>
            <a:off x="885187" y="1916832"/>
            <a:ext cx="1663708" cy="1660002"/>
          </a:xfrm>
          <a:prstGeom prst="rect">
            <a:avLst/>
          </a:prstGeom>
        </p:spPr>
      </p:pic>
      <p:sp>
        <p:nvSpPr>
          <p:cNvPr id="19" name="TextBox 18">
            <a:extLst>
              <a:ext uri="{FF2B5EF4-FFF2-40B4-BE49-F238E27FC236}">
                <a16:creationId xmlns:a16="http://schemas.microsoft.com/office/drawing/2014/main" id="{DF1208F6-0EB1-9439-DDDF-2FC70446727E}"/>
              </a:ext>
            </a:extLst>
          </p:cNvPr>
          <p:cNvSpPr txBox="1"/>
          <p:nvPr/>
        </p:nvSpPr>
        <p:spPr>
          <a:xfrm>
            <a:off x="678552" y="3730844"/>
            <a:ext cx="2122697" cy="400110"/>
          </a:xfrm>
          <a:prstGeom prst="rect">
            <a:avLst/>
          </a:prstGeom>
          <a:noFill/>
        </p:spPr>
        <p:txBody>
          <a:bodyPr wrap="none" rtlCol="0">
            <a:spAutoFit/>
          </a:bodyPr>
          <a:lstStyle/>
          <a:p>
            <a:r>
              <a:rPr lang="en-GB" sz="2000" dirty="0">
                <a:latin typeface="Arial" pitchFamily="34" charset="0"/>
                <a:cs typeface="Arial" pitchFamily="34" charset="0"/>
              </a:rPr>
              <a:t>Skywise platform</a:t>
            </a:r>
          </a:p>
        </p:txBody>
      </p:sp>
      <p:sp>
        <p:nvSpPr>
          <p:cNvPr id="20" name="TextBox 19">
            <a:extLst>
              <a:ext uri="{FF2B5EF4-FFF2-40B4-BE49-F238E27FC236}">
                <a16:creationId xmlns:a16="http://schemas.microsoft.com/office/drawing/2014/main" id="{7D8EF2CB-AEAF-7A07-A4C5-376ACBED1B1C}"/>
              </a:ext>
            </a:extLst>
          </p:cNvPr>
          <p:cNvSpPr txBox="1"/>
          <p:nvPr/>
        </p:nvSpPr>
        <p:spPr>
          <a:xfrm>
            <a:off x="695400" y="6191761"/>
            <a:ext cx="1768433" cy="400110"/>
          </a:xfrm>
          <a:prstGeom prst="rect">
            <a:avLst/>
          </a:prstGeom>
          <a:noFill/>
        </p:spPr>
        <p:txBody>
          <a:bodyPr wrap="none" rtlCol="0">
            <a:spAutoFit/>
          </a:bodyPr>
          <a:lstStyle/>
          <a:p>
            <a:r>
              <a:rPr lang="en-GB" sz="2000" dirty="0">
                <a:latin typeface="Arial" pitchFamily="34" charset="0"/>
                <a:cs typeface="Arial" pitchFamily="34" charset="0"/>
              </a:rPr>
              <a:t>AIRBUS CEO</a:t>
            </a:r>
          </a:p>
        </p:txBody>
      </p:sp>
      <p:pic>
        <p:nvPicPr>
          <p:cNvPr id="22" name="Picture 21">
            <a:extLst>
              <a:ext uri="{FF2B5EF4-FFF2-40B4-BE49-F238E27FC236}">
                <a16:creationId xmlns:a16="http://schemas.microsoft.com/office/drawing/2014/main" id="{B7094502-1DB7-6687-9320-E91473005A77}"/>
              </a:ext>
            </a:extLst>
          </p:cNvPr>
          <p:cNvPicPr>
            <a:picLocks noChangeAspect="1"/>
          </p:cNvPicPr>
          <p:nvPr/>
        </p:nvPicPr>
        <p:blipFill>
          <a:blip r:embed="rId6"/>
          <a:stretch>
            <a:fillRect/>
          </a:stretch>
        </p:blipFill>
        <p:spPr>
          <a:xfrm>
            <a:off x="4727848" y="1947426"/>
            <a:ext cx="2350728" cy="15535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TextBox 22">
            <a:extLst>
              <a:ext uri="{FF2B5EF4-FFF2-40B4-BE49-F238E27FC236}">
                <a16:creationId xmlns:a16="http://schemas.microsoft.com/office/drawing/2014/main" id="{1CE2364C-6ACD-53CB-3E74-710A6F47AF05}"/>
              </a:ext>
            </a:extLst>
          </p:cNvPr>
          <p:cNvSpPr txBox="1"/>
          <p:nvPr/>
        </p:nvSpPr>
        <p:spPr>
          <a:xfrm>
            <a:off x="4707211" y="3730844"/>
            <a:ext cx="2392001" cy="400110"/>
          </a:xfrm>
          <a:prstGeom prst="rect">
            <a:avLst/>
          </a:prstGeom>
          <a:noFill/>
        </p:spPr>
        <p:txBody>
          <a:bodyPr wrap="none" rtlCol="0">
            <a:spAutoFit/>
          </a:bodyPr>
          <a:lstStyle/>
          <a:p>
            <a:pPr algn="ctr"/>
            <a:r>
              <a:rPr lang="en-GB" sz="2000" dirty="0">
                <a:latin typeface="Arial" pitchFamily="34" charset="0"/>
                <a:cs typeface="Arial" pitchFamily="34" charset="0"/>
              </a:rPr>
              <a:t>AI in manufacturing</a:t>
            </a:r>
          </a:p>
        </p:txBody>
      </p:sp>
      <p:pic>
        <p:nvPicPr>
          <p:cNvPr id="25" name="Picture 24">
            <a:extLst>
              <a:ext uri="{FF2B5EF4-FFF2-40B4-BE49-F238E27FC236}">
                <a16:creationId xmlns:a16="http://schemas.microsoft.com/office/drawing/2014/main" id="{44B7A2FE-8481-4079-F200-DBAB5A2E974D}"/>
              </a:ext>
            </a:extLst>
          </p:cNvPr>
          <p:cNvPicPr>
            <a:picLocks noChangeAspect="1"/>
          </p:cNvPicPr>
          <p:nvPr/>
        </p:nvPicPr>
        <p:blipFill>
          <a:blip r:embed="rId7"/>
          <a:stretch>
            <a:fillRect/>
          </a:stretch>
        </p:blipFill>
        <p:spPr>
          <a:xfrm>
            <a:off x="8937716" y="1966242"/>
            <a:ext cx="2338004" cy="1561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63D73CFB-71C7-04DD-CE63-E94DD40C1388}"/>
              </a:ext>
            </a:extLst>
          </p:cNvPr>
          <p:cNvSpPr txBox="1"/>
          <p:nvPr/>
        </p:nvSpPr>
        <p:spPr>
          <a:xfrm>
            <a:off x="8767376" y="3526847"/>
            <a:ext cx="2890535" cy="923330"/>
          </a:xfrm>
          <a:prstGeom prst="rect">
            <a:avLst/>
          </a:prstGeom>
          <a:noFill/>
        </p:spPr>
        <p:txBody>
          <a:bodyPr wrap="none" rtlCol="0">
            <a:spAutoFit/>
          </a:bodyPr>
          <a:lstStyle/>
          <a:p>
            <a:pPr algn="ctr"/>
            <a:r>
              <a:rPr lang="en-GB" dirty="0">
                <a:latin typeface="Arial" pitchFamily="34" charset="0"/>
                <a:cs typeface="Arial" pitchFamily="34" charset="0"/>
              </a:rPr>
              <a:t>Could we accelerate</a:t>
            </a:r>
            <a:br>
              <a:rPr lang="en-GB" dirty="0">
                <a:latin typeface="Arial" pitchFamily="34" charset="0"/>
                <a:cs typeface="Arial" pitchFamily="34" charset="0"/>
              </a:rPr>
            </a:br>
            <a:r>
              <a:rPr lang="en-GB" dirty="0">
                <a:latin typeface="Arial" pitchFamily="34" charset="0"/>
                <a:cs typeface="Arial" pitchFamily="34" charset="0"/>
              </a:rPr>
              <a:t>prototyping and predictive </a:t>
            </a:r>
            <a:br>
              <a:rPr lang="en-GB" dirty="0">
                <a:latin typeface="Arial" pitchFamily="34" charset="0"/>
                <a:cs typeface="Arial" pitchFamily="34" charset="0"/>
              </a:rPr>
            </a:br>
            <a:r>
              <a:rPr lang="en-GB" dirty="0">
                <a:latin typeface="Arial" pitchFamily="34" charset="0"/>
                <a:cs typeface="Arial" pitchFamily="34" charset="0"/>
              </a:rPr>
              <a:t>maintenance?</a:t>
            </a:r>
          </a:p>
        </p:txBody>
      </p:sp>
      <p:pic>
        <p:nvPicPr>
          <p:cNvPr id="28" name="Picture 27">
            <a:extLst>
              <a:ext uri="{FF2B5EF4-FFF2-40B4-BE49-F238E27FC236}">
                <a16:creationId xmlns:a16="http://schemas.microsoft.com/office/drawing/2014/main" id="{BF290F6E-3A10-A2C2-DD65-4E8ACC5426D2}"/>
              </a:ext>
            </a:extLst>
          </p:cNvPr>
          <p:cNvPicPr>
            <a:picLocks noChangeAspect="1"/>
          </p:cNvPicPr>
          <p:nvPr/>
        </p:nvPicPr>
        <p:blipFill>
          <a:blip r:embed="rId8"/>
          <a:stretch>
            <a:fillRect/>
          </a:stretch>
        </p:blipFill>
        <p:spPr>
          <a:xfrm>
            <a:off x="4727848" y="4338480"/>
            <a:ext cx="2350728" cy="1561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9" name="TextBox 28">
            <a:extLst>
              <a:ext uri="{FF2B5EF4-FFF2-40B4-BE49-F238E27FC236}">
                <a16:creationId xmlns:a16="http://schemas.microsoft.com/office/drawing/2014/main" id="{713DA851-ED88-5A83-0A89-D66124508E63}"/>
              </a:ext>
            </a:extLst>
          </p:cNvPr>
          <p:cNvSpPr txBox="1"/>
          <p:nvPr/>
        </p:nvSpPr>
        <p:spPr>
          <a:xfrm>
            <a:off x="5222082" y="6191761"/>
            <a:ext cx="1423788" cy="400110"/>
          </a:xfrm>
          <a:prstGeom prst="rect">
            <a:avLst/>
          </a:prstGeom>
          <a:noFill/>
        </p:spPr>
        <p:txBody>
          <a:bodyPr wrap="none" rtlCol="0">
            <a:spAutoFit/>
          </a:bodyPr>
          <a:lstStyle/>
          <a:p>
            <a:pPr algn="ctr"/>
            <a:r>
              <a:rPr lang="en-GB" sz="2000" dirty="0">
                <a:latin typeface="Arial" pitchFamily="34" charset="0"/>
                <a:cs typeface="Arial" pitchFamily="34" charset="0"/>
              </a:rPr>
              <a:t>Auto refuel</a:t>
            </a:r>
          </a:p>
        </p:txBody>
      </p:sp>
      <p:pic>
        <p:nvPicPr>
          <p:cNvPr id="3" name="Picture 2">
            <a:extLst>
              <a:ext uri="{FF2B5EF4-FFF2-40B4-BE49-F238E27FC236}">
                <a16:creationId xmlns:a16="http://schemas.microsoft.com/office/drawing/2014/main" id="{A900482D-5AAC-7D2B-1C77-89EF9EE407E6}"/>
              </a:ext>
            </a:extLst>
          </p:cNvPr>
          <p:cNvPicPr>
            <a:picLocks noChangeAspect="1"/>
          </p:cNvPicPr>
          <p:nvPr/>
        </p:nvPicPr>
        <p:blipFill>
          <a:blip r:embed="rId9"/>
          <a:stretch>
            <a:fillRect/>
          </a:stretch>
        </p:blipFill>
        <p:spPr>
          <a:xfrm>
            <a:off x="8961438" y="4449600"/>
            <a:ext cx="2513766" cy="1561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12735D49-2C68-2449-3603-525BA2A6001C}"/>
              </a:ext>
            </a:extLst>
          </p:cNvPr>
          <p:cNvSpPr txBox="1"/>
          <p:nvPr/>
        </p:nvSpPr>
        <p:spPr>
          <a:xfrm>
            <a:off x="8814736" y="6191761"/>
            <a:ext cx="2807179" cy="400110"/>
          </a:xfrm>
          <a:prstGeom prst="rect">
            <a:avLst/>
          </a:prstGeom>
          <a:noFill/>
        </p:spPr>
        <p:txBody>
          <a:bodyPr wrap="none" rtlCol="0">
            <a:spAutoFit/>
          </a:bodyPr>
          <a:lstStyle/>
          <a:p>
            <a:pPr algn="ctr"/>
            <a:r>
              <a:rPr lang="en-GB" sz="2000" dirty="0">
                <a:latin typeface="Arial" pitchFamily="34" charset="0"/>
                <a:cs typeface="Arial" pitchFamily="34" charset="0"/>
              </a:rPr>
              <a:t>Data driven techniques</a:t>
            </a:r>
          </a:p>
        </p:txBody>
      </p:sp>
    </p:spTree>
    <p:extLst>
      <p:ext uri="{BB962C8B-B14F-4D97-AF65-F5344CB8AC3E}">
        <p14:creationId xmlns:p14="http://schemas.microsoft.com/office/powerpoint/2010/main" val="386978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animBg="1"/>
      <p:bldP spid="10" grpId="0" animBg="1"/>
      <p:bldP spid="19" grpId="0"/>
      <p:bldP spid="20" grpId="0"/>
      <p:bldP spid="23" grpId="0"/>
      <p:bldP spid="26" grpId="0"/>
      <p:bldP spid="29" grpId="0"/>
      <p:bldP spid="11" grpId="0"/>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609602" y="457200"/>
            <a:ext cx="10769600" cy="990600"/>
          </a:xfrm>
        </p:spPr>
        <p:txBody>
          <a:bodyPr vert="horz" lIns="91440" tIns="45720" rIns="91440" bIns="45720" rtlCol="0" anchor="t" anchorCtr="0">
            <a:normAutofit/>
          </a:bodyPr>
          <a:lstStyle/>
          <a:p>
            <a:r>
              <a:rPr lang="en-GB" b="0" kern="1200" dirty="0">
                <a:latin typeface="Arial" pitchFamily="34" charset="0"/>
                <a:ea typeface="+mj-ea"/>
                <a:cs typeface="Arial" pitchFamily="34" charset="0"/>
              </a:rPr>
              <a:t> Model </a:t>
            </a:r>
            <a:r>
              <a:rPr lang="en-GB" dirty="0"/>
              <a:t>R</a:t>
            </a:r>
            <a:r>
              <a:rPr lang="en-GB" b="0" kern="1200" dirty="0">
                <a:latin typeface="Arial" pitchFamily="34" charset="0"/>
                <a:ea typeface="+mj-ea"/>
                <a:cs typeface="Arial" pitchFamily="34" charset="0"/>
              </a:rPr>
              <a:t>eduction for Hardware in the Loop</a:t>
            </a:r>
            <a:endParaRPr lang="en-US" b="0" kern="1200" dirty="0">
              <a:latin typeface="Arial" pitchFamily="34" charset="0"/>
              <a:ea typeface="+mj-ea"/>
              <a:cs typeface="Arial" pitchFamily="34" charset="0"/>
            </a:endParaRPr>
          </a:p>
        </p:txBody>
      </p:sp>
      <p:sp>
        <p:nvSpPr>
          <p:cNvPr id="6" name="Arc 5">
            <a:extLst>
              <a:ext uri="{FF2B5EF4-FFF2-40B4-BE49-F238E27FC236}">
                <a16:creationId xmlns:a16="http://schemas.microsoft.com/office/drawing/2014/main" id="{7D048537-4E65-7943-09E9-3D77BD195DC9}"/>
              </a:ext>
            </a:extLst>
          </p:cNvPr>
          <p:cNvSpPr/>
          <p:nvPr/>
        </p:nvSpPr>
        <p:spPr>
          <a:xfrm>
            <a:off x="7495954" y="1788471"/>
            <a:ext cx="3601426" cy="1488603"/>
          </a:xfrm>
          <a:prstGeom prst="arc">
            <a:avLst>
              <a:gd name="adj1" fmla="val 16200000"/>
              <a:gd name="adj2" fmla="val 2102504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3074" name="Picture 2">
            <a:extLst>
              <a:ext uri="{FF2B5EF4-FFF2-40B4-BE49-F238E27FC236}">
                <a16:creationId xmlns:a16="http://schemas.microsoft.com/office/drawing/2014/main" id="{7037C284-1018-10BA-FB2B-F7A2D21BA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7166" y="2379725"/>
            <a:ext cx="814346" cy="814346"/>
          </a:xfrm>
          <a:prstGeom prst="rect">
            <a:avLst/>
          </a:prstGeom>
          <a:noFill/>
          <a:extLst>
            <a:ext uri="{909E8E84-426E-40DD-AFC4-6F175D3DCCD1}">
              <a14:hiddenFill xmlns:a14="http://schemas.microsoft.com/office/drawing/2010/main">
                <a:solidFill>
                  <a:srgbClr val="FFFFFF"/>
                </a:solidFill>
              </a14:hiddenFill>
            </a:ext>
          </a:extLst>
        </p:spPr>
      </p:pic>
      <p:sp>
        <p:nvSpPr>
          <p:cNvPr id="7" name="Arc 6">
            <a:extLst>
              <a:ext uri="{FF2B5EF4-FFF2-40B4-BE49-F238E27FC236}">
                <a16:creationId xmlns:a16="http://schemas.microsoft.com/office/drawing/2014/main" id="{7F1CA770-A4B2-43D2-2DAA-2B126AA23434}"/>
              </a:ext>
            </a:extLst>
          </p:cNvPr>
          <p:cNvSpPr/>
          <p:nvPr/>
        </p:nvSpPr>
        <p:spPr>
          <a:xfrm>
            <a:off x="9502032" y="2360065"/>
            <a:ext cx="2080366" cy="2561486"/>
          </a:xfrm>
          <a:prstGeom prst="arc">
            <a:avLst>
              <a:gd name="adj1" fmla="val 21080485"/>
              <a:gd name="adj2" fmla="val 46135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8" name="Picture 7">
            <a:extLst>
              <a:ext uri="{FF2B5EF4-FFF2-40B4-BE49-F238E27FC236}">
                <a16:creationId xmlns:a16="http://schemas.microsoft.com/office/drawing/2014/main" id="{69FF26F8-1401-6B3E-4866-A02ADE171EEB}"/>
              </a:ext>
            </a:extLst>
          </p:cNvPr>
          <p:cNvPicPr>
            <a:picLocks noChangeAspect="1"/>
          </p:cNvPicPr>
          <p:nvPr/>
        </p:nvPicPr>
        <p:blipFill rotWithShape="1">
          <a:blip r:embed="rId5"/>
          <a:srcRect t="1683"/>
          <a:stretch/>
        </p:blipFill>
        <p:spPr>
          <a:xfrm>
            <a:off x="5795881" y="3394568"/>
            <a:ext cx="2467932" cy="1190062"/>
          </a:xfrm>
          <a:prstGeom prst="rect">
            <a:avLst/>
          </a:prstGeom>
        </p:spPr>
      </p:pic>
      <p:sp>
        <p:nvSpPr>
          <p:cNvPr id="11" name="Arc 10">
            <a:extLst>
              <a:ext uri="{FF2B5EF4-FFF2-40B4-BE49-F238E27FC236}">
                <a16:creationId xmlns:a16="http://schemas.microsoft.com/office/drawing/2014/main" id="{792ECFDC-489B-ED6E-FEC2-BA7FD8D46F53}"/>
              </a:ext>
            </a:extLst>
          </p:cNvPr>
          <p:cNvSpPr/>
          <p:nvPr/>
        </p:nvSpPr>
        <p:spPr>
          <a:xfrm rot="650883">
            <a:off x="6895747" y="1913780"/>
            <a:ext cx="2106665" cy="2834858"/>
          </a:xfrm>
          <a:prstGeom prst="arc">
            <a:avLst>
              <a:gd name="adj1" fmla="val 9162206"/>
              <a:gd name="adj2" fmla="val 14357375"/>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6D6E3D85-5182-F4A1-E94D-49673EF85265}"/>
              </a:ext>
            </a:extLst>
          </p:cNvPr>
          <p:cNvSpPr txBox="1"/>
          <p:nvPr/>
        </p:nvSpPr>
        <p:spPr>
          <a:xfrm>
            <a:off x="9824436" y="2096653"/>
            <a:ext cx="883575" cy="400110"/>
          </a:xfrm>
          <a:prstGeom prst="rect">
            <a:avLst/>
          </a:prstGeom>
          <a:noFill/>
        </p:spPr>
        <p:txBody>
          <a:bodyPr wrap="none" rtlCol="0">
            <a:spAutoFit/>
          </a:bodyPr>
          <a:lstStyle/>
          <a:p>
            <a:r>
              <a:rPr lang="en-GB" sz="2000" dirty="0">
                <a:latin typeface="Arial" pitchFamily="34" charset="0"/>
                <a:cs typeface="Arial" pitchFamily="34" charset="0"/>
              </a:rPr>
              <a:t>Model</a:t>
            </a:r>
          </a:p>
        </p:txBody>
      </p:sp>
      <p:sp>
        <p:nvSpPr>
          <p:cNvPr id="13" name="TextBox 12">
            <a:extLst>
              <a:ext uri="{FF2B5EF4-FFF2-40B4-BE49-F238E27FC236}">
                <a16:creationId xmlns:a16="http://schemas.microsoft.com/office/drawing/2014/main" id="{8F1EC9AC-C642-A554-EA2F-F38108546542}"/>
              </a:ext>
            </a:extLst>
          </p:cNvPr>
          <p:cNvSpPr txBox="1"/>
          <p:nvPr/>
        </p:nvSpPr>
        <p:spPr>
          <a:xfrm>
            <a:off x="10345787" y="3699202"/>
            <a:ext cx="1069524" cy="400110"/>
          </a:xfrm>
          <a:prstGeom prst="rect">
            <a:avLst/>
          </a:prstGeom>
          <a:noFill/>
        </p:spPr>
        <p:txBody>
          <a:bodyPr wrap="none" rtlCol="0">
            <a:spAutoFit/>
          </a:bodyPr>
          <a:lstStyle/>
          <a:p>
            <a:r>
              <a:rPr lang="en-GB" sz="2000" dirty="0">
                <a:latin typeface="Arial" pitchFamily="34" charset="0"/>
                <a:cs typeface="Arial" pitchFamily="34" charset="0"/>
              </a:rPr>
              <a:t>Reduce</a:t>
            </a:r>
          </a:p>
        </p:txBody>
      </p:sp>
      <p:sp>
        <p:nvSpPr>
          <p:cNvPr id="14" name="TextBox 13">
            <a:extLst>
              <a:ext uri="{FF2B5EF4-FFF2-40B4-BE49-F238E27FC236}">
                <a16:creationId xmlns:a16="http://schemas.microsoft.com/office/drawing/2014/main" id="{D7632B11-A768-AFDD-BE62-E9C6CF03367E}"/>
              </a:ext>
            </a:extLst>
          </p:cNvPr>
          <p:cNvSpPr txBox="1"/>
          <p:nvPr/>
        </p:nvSpPr>
        <p:spPr>
          <a:xfrm>
            <a:off x="7168556" y="2657537"/>
            <a:ext cx="654795" cy="400110"/>
          </a:xfrm>
          <a:prstGeom prst="rect">
            <a:avLst/>
          </a:prstGeom>
          <a:noFill/>
        </p:spPr>
        <p:txBody>
          <a:bodyPr wrap="none" rtlCol="0">
            <a:spAutoFit/>
          </a:bodyPr>
          <a:lstStyle/>
          <a:p>
            <a:r>
              <a:rPr lang="en-GB" sz="2000" dirty="0">
                <a:latin typeface="Arial" pitchFamily="34" charset="0"/>
                <a:cs typeface="Arial" pitchFamily="34" charset="0"/>
              </a:rPr>
              <a:t>Test</a:t>
            </a:r>
          </a:p>
        </p:txBody>
      </p:sp>
      <p:cxnSp>
        <p:nvCxnSpPr>
          <p:cNvPr id="25" name="Straight Connector 24">
            <a:extLst>
              <a:ext uri="{FF2B5EF4-FFF2-40B4-BE49-F238E27FC236}">
                <a16:creationId xmlns:a16="http://schemas.microsoft.com/office/drawing/2014/main" id="{62EA22DC-ACC7-0166-FD08-FA5091272C6B}"/>
              </a:ext>
            </a:extLst>
          </p:cNvPr>
          <p:cNvCxnSpPr>
            <a:cxnSpLocks/>
          </p:cNvCxnSpPr>
          <p:nvPr/>
        </p:nvCxnSpPr>
        <p:spPr>
          <a:xfrm>
            <a:off x="79745" y="1788472"/>
            <a:ext cx="2743199" cy="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7">
            <a:extLst>
              <a:ext uri="{FF2B5EF4-FFF2-40B4-BE49-F238E27FC236}">
                <a16:creationId xmlns:a16="http://schemas.microsoft.com/office/drawing/2014/main" id="{90BF4295-E4EF-C6CF-CEED-85D145482E02}"/>
              </a:ext>
            </a:extLst>
          </p:cNvPr>
          <p:cNvSpPr txBox="1">
            <a:spLocks/>
          </p:cNvSpPr>
          <p:nvPr/>
        </p:nvSpPr>
        <p:spPr>
          <a:xfrm>
            <a:off x="609601" y="1445097"/>
            <a:ext cx="5929421" cy="4648199"/>
          </a:xfrm>
          <a:prstGeom prst="rect">
            <a:avLst/>
          </a:prstGeom>
        </p:spPr>
        <p:txBody>
          <a:bodyPr vert="horz" lIns="91440" tIns="45720" rIns="91440" bIns="45720" rtlCol="0">
            <a:norm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nSpc>
                <a:spcPct val="90000"/>
              </a:lnSpc>
              <a:buNone/>
            </a:pPr>
            <a:r>
              <a:rPr lang="en-US" sz="2000" dirty="0"/>
              <a:t>How?</a:t>
            </a:r>
          </a:p>
          <a:p>
            <a:pPr>
              <a:lnSpc>
                <a:spcPct val="90000"/>
              </a:lnSpc>
            </a:pPr>
            <a:r>
              <a:rPr lang="en-GB" sz="2000" dirty="0"/>
              <a:t>Model a physical system </a:t>
            </a:r>
          </a:p>
          <a:p>
            <a:pPr>
              <a:lnSpc>
                <a:spcPct val="90000"/>
              </a:lnSpc>
            </a:pPr>
            <a:r>
              <a:rPr lang="en-GB" sz="2000" dirty="0"/>
              <a:t>Develop a </a:t>
            </a:r>
            <a:r>
              <a:rPr lang="en-GB" sz="2000"/>
              <a:t>Reduced Order </a:t>
            </a:r>
            <a:r>
              <a:rPr lang="en-GB" sz="2000" dirty="0"/>
              <a:t>M</a:t>
            </a:r>
            <a:r>
              <a:rPr lang="en-GB" sz="2000"/>
              <a:t>odel</a:t>
            </a:r>
            <a:endParaRPr lang="en-GB" sz="2000" dirty="0"/>
          </a:p>
          <a:p>
            <a:pPr>
              <a:lnSpc>
                <a:spcPct val="90000"/>
              </a:lnSpc>
            </a:pPr>
            <a:r>
              <a:rPr lang="en-GB" sz="2000" dirty="0"/>
              <a:t>Emulate the real-time response </a:t>
            </a:r>
          </a:p>
          <a:p>
            <a:pPr>
              <a:lnSpc>
                <a:spcPct val="90000"/>
              </a:lnSpc>
            </a:pPr>
            <a:r>
              <a:rPr lang="en-GB" sz="2000" dirty="0"/>
              <a:t>Prepare hardware-in-the-loop (HIL) testing</a:t>
            </a:r>
          </a:p>
          <a:p>
            <a:pPr>
              <a:lnSpc>
                <a:spcPct val="90000"/>
              </a:lnSpc>
            </a:pPr>
            <a:endParaRPr lang="en-GB" sz="2000" dirty="0"/>
          </a:p>
          <a:p>
            <a:pPr>
              <a:lnSpc>
                <a:spcPct val="90000"/>
              </a:lnSpc>
            </a:pPr>
            <a:endParaRPr lang="en-GB" sz="2000" dirty="0"/>
          </a:p>
          <a:p>
            <a:pPr marL="0" indent="0">
              <a:lnSpc>
                <a:spcPct val="90000"/>
              </a:lnSpc>
              <a:buNone/>
            </a:pPr>
            <a:endParaRPr lang="en-US" sz="2000" dirty="0"/>
          </a:p>
          <a:p>
            <a:pPr marL="0" indent="0">
              <a:lnSpc>
                <a:spcPct val="90000"/>
              </a:lnSpc>
              <a:buNone/>
            </a:pPr>
            <a:endParaRPr lang="en-US" sz="2000" dirty="0"/>
          </a:p>
        </p:txBody>
      </p:sp>
      <p:pic>
        <p:nvPicPr>
          <p:cNvPr id="1030" name="Picture 6" descr="undefined">
            <a:extLst>
              <a:ext uri="{FF2B5EF4-FFF2-40B4-BE49-F238E27FC236}">
                <a16:creationId xmlns:a16="http://schemas.microsoft.com/office/drawing/2014/main" id="{BE1558B9-53E5-6585-B329-69A0444280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1227" y="1153586"/>
            <a:ext cx="2159052" cy="12534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100+ Neural Network Icon Illustrations, Royalty-Free Vector Graphics &amp; Clip  Art - iStock">
            <a:extLst>
              <a:ext uri="{FF2B5EF4-FFF2-40B4-BE49-F238E27FC236}">
                <a16:creationId xmlns:a16="http://schemas.microsoft.com/office/drawing/2014/main" id="{EE88C1AB-5101-FE8B-91A8-F0BCD770FF2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9381" y="4289097"/>
            <a:ext cx="1110986" cy="1110986"/>
          </a:xfrm>
          <a:prstGeom prst="rect">
            <a:avLst/>
          </a:prstGeom>
          <a:noFill/>
          <a:extLst>
            <a:ext uri="{909E8E84-426E-40DD-AFC4-6F175D3DCCD1}">
              <a14:hiddenFill xmlns:a14="http://schemas.microsoft.com/office/drawing/2010/main">
                <a:solidFill>
                  <a:srgbClr val="FFFFFF"/>
                </a:solidFill>
              </a14:hiddenFill>
            </a:ext>
          </a:extLst>
        </p:spPr>
      </p:pic>
      <p:sp>
        <p:nvSpPr>
          <p:cNvPr id="17" name="Arc 16">
            <a:extLst>
              <a:ext uri="{FF2B5EF4-FFF2-40B4-BE49-F238E27FC236}">
                <a16:creationId xmlns:a16="http://schemas.microsoft.com/office/drawing/2014/main" id="{D60299C8-706C-709F-D8E6-CC00304D07C3}"/>
              </a:ext>
            </a:extLst>
          </p:cNvPr>
          <p:cNvSpPr/>
          <p:nvPr/>
        </p:nvSpPr>
        <p:spPr>
          <a:xfrm rot="15399424">
            <a:off x="7517975" y="1741978"/>
            <a:ext cx="2939159" cy="3896721"/>
          </a:xfrm>
          <a:prstGeom prst="arc">
            <a:avLst>
              <a:gd name="adj1" fmla="val 10721961"/>
              <a:gd name="adj2" fmla="val 1517742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8FA137F4-1C00-82BB-7317-3034921087C6}"/>
              </a:ext>
            </a:extLst>
          </p:cNvPr>
          <p:cNvSpPr txBox="1"/>
          <p:nvPr/>
        </p:nvSpPr>
        <p:spPr>
          <a:xfrm>
            <a:off x="8092640" y="4521441"/>
            <a:ext cx="984565" cy="400110"/>
          </a:xfrm>
          <a:prstGeom prst="rect">
            <a:avLst/>
          </a:prstGeom>
          <a:noFill/>
        </p:spPr>
        <p:txBody>
          <a:bodyPr wrap="none" rtlCol="0">
            <a:spAutoFit/>
          </a:bodyPr>
          <a:lstStyle/>
          <a:p>
            <a:r>
              <a:rPr lang="en-GB" sz="2000" dirty="0">
                <a:latin typeface="Arial" pitchFamily="34" charset="0"/>
                <a:cs typeface="Arial" pitchFamily="34" charset="0"/>
              </a:rPr>
              <a:t>Deploy</a:t>
            </a:r>
          </a:p>
        </p:txBody>
      </p:sp>
      <p:cxnSp>
        <p:nvCxnSpPr>
          <p:cNvPr id="20" name="Straight Connector 19">
            <a:extLst>
              <a:ext uri="{FF2B5EF4-FFF2-40B4-BE49-F238E27FC236}">
                <a16:creationId xmlns:a16="http://schemas.microsoft.com/office/drawing/2014/main" id="{73FDE751-F097-C46C-1D33-C2126501F93F}"/>
              </a:ext>
            </a:extLst>
          </p:cNvPr>
          <p:cNvCxnSpPr>
            <a:cxnSpLocks/>
          </p:cNvCxnSpPr>
          <p:nvPr/>
        </p:nvCxnSpPr>
        <p:spPr>
          <a:xfrm>
            <a:off x="79745" y="3949645"/>
            <a:ext cx="2743199" cy="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37">
            <a:extLst>
              <a:ext uri="{FF2B5EF4-FFF2-40B4-BE49-F238E27FC236}">
                <a16:creationId xmlns:a16="http://schemas.microsoft.com/office/drawing/2014/main" id="{BD62CDD3-D4D9-D791-157B-4568C012587E}"/>
              </a:ext>
            </a:extLst>
          </p:cNvPr>
          <p:cNvSpPr txBox="1">
            <a:spLocks/>
          </p:cNvSpPr>
          <p:nvPr/>
        </p:nvSpPr>
        <p:spPr>
          <a:xfrm>
            <a:off x="609602" y="3606270"/>
            <a:ext cx="5036358" cy="4648199"/>
          </a:xfrm>
          <a:prstGeom prst="rect">
            <a:avLst/>
          </a:prstGeom>
        </p:spPr>
        <p:txBody>
          <a:bodyPr vert="horz" lIns="91440" tIns="45720" rIns="91440" bIns="45720" rtlCol="0">
            <a:norm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nSpc>
                <a:spcPct val="90000"/>
              </a:lnSpc>
              <a:buNone/>
            </a:pPr>
            <a:r>
              <a:rPr lang="en-US" sz="2000" dirty="0"/>
              <a:t>Advantages</a:t>
            </a:r>
          </a:p>
          <a:p>
            <a:pPr>
              <a:lnSpc>
                <a:spcPct val="90000"/>
              </a:lnSpc>
            </a:pPr>
            <a:r>
              <a:rPr lang="en-GB" sz="2000" dirty="0"/>
              <a:t>Learn from the experience</a:t>
            </a:r>
          </a:p>
          <a:p>
            <a:pPr>
              <a:lnSpc>
                <a:spcPct val="90000"/>
              </a:lnSpc>
            </a:pPr>
            <a:r>
              <a:rPr lang="en-GB" sz="2000" dirty="0"/>
              <a:t>Reduce the computational cost</a:t>
            </a:r>
          </a:p>
          <a:p>
            <a:pPr>
              <a:lnSpc>
                <a:spcPct val="90000"/>
              </a:lnSpc>
            </a:pPr>
            <a:r>
              <a:rPr lang="en-GB" sz="2000" dirty="0"/>
              <a:t>Accelerate systems design</a:t>
            </a:r>
          </a:p>
          <a:p>
            <a:pPr>
              <a:lnSpc>
                <a:spcPct val="90000"/>
              </a:lnSpc>
            </a:pPr>
            <a:r>
              <a:rPr lang="en-GB" sz="2000" dirty="0"/>
              <a:t>Test the control systems before real hardware deployment</a:t>
            </a:r>
          </a:p>
          <a:p>
            <a:pPr>
              <a:lnSpc>
                <a:spcPct val="90000"/>
              </a:lnSpc>
            </a:pPr>
            <a:endParaRPr lang="en-GB" sz="2000" dirty="0"/>
          </a:p>
          <a:p>
            <a:pPr>
              <a:lnSpc>
                <a:spcPct val="90000"/>
              </a:lnSpc>
            </a:pPr>
            <a:endParaRPr lang="en-GB" sz="2000" dirty="0"/>
          </a:p>
          <a:p>
            <a:pPr marL="0" indent="0">
              <a:lnSpc>
                <a:spcPct val="90000"/>
              </a:lnSpc>
              <a:buNone/>
            </a:pPr>
            <a:endParaRPr lang="en-US" sz="2000" dirty="0"/>
          </a:p>
          <a:p>
            <a:pPr marL="0" indent="0">
              <a:lnSpc>
                <a:spcPct val="90000"/>
              </a:lnSpc>
              <a:buNone/>
            </a:pPr>
            <a:endParaRPr lang="en-US" sz="2000" dirty="0"/>
          </a:p>
        </p:txBody>
      </p:sp>
    </p:spTree>
    <p:extLst>
      <p:ext uri="{BB962C8B-B14F-4D97-AF65-F5344CB8AC3E}">
        <p14:creationId xmlns:p14="http://schemas.microsoft.com/office/powerpoint/2010/main" val="370926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5BE8-1326-569D-1D3B-E7729CA16BF6}"/>
              </a:ext>
            </a:extLst>
          </p:cNvPr>
          <p:cNvSpPr>
            <a:spLocks noGrp="1"/>
          </p:cNvSpPr>
          <p:nvPr>
            <p:ph type="title"/>
          </p:nvPr>
        </p:nvSpPr>
        <p:spPr/>
        <p:txBody>
          <a:bodyPr/>
          <a:lstStyle/>
          <a:p>
            <a:r>
              <a:rPr lang="en-GB" dirty="0"/>
              <a:t>Turboshaft Engine – Physical model</a:t>
            </a:r>
          </a:p>
        </p:txBody>
      </p:sp>
      <p:grpSp>
        <p:nvGrpSpPr>
          <p:cNvPr id="35" name="Group 34">
            <a:extLst>
              <a:ext uri="{FF2B5EF4-FFF2-40B4-BE49-F238E27FC236}">
                <a16:creationId xmlns:a16="http://schemas.microsoft.com/office/drawing/2014/main" id="{42D449A4-5956-E676-9B4C-A98BDB07B86C}"/>
              </a:ext>
            </a:extLst>
          </p:cNvPr>
          <p:cNvGrpSpPr/>
          <p:nvPr/>
        </p:nvGrpSpPr>
        <p:grpSpPr>
          <a:xfrm>
            <a:off x="839416" y="1691740"/>
            <a:ext cx="4306575" cy="3681608"/>
            <a:chOff x="407368" y="1628800"/>
            <a:chExt cx="2049157" cy="3681608"/>
          </a:xfrm>
        </p:grpSpPr>
        <p:sp>
          <p:nvSpPr>
            <p:cNvPr id="28" name="Rounded Rectangle 162">
              <a:extLst>
                <a:ext uri="{FF2B5EF4-FFF2-40B4-BE49-F238E27FC236}">
                  <a16:creationId xmlns:a16="http://schemas.microsoft.com/office/drawing/2014/main" id="{C6397E15-64EA-C6DE-CC4E-5D1E37588514}"/>
                </a:ext>
              </a:extLst>
            </p:cNvPr>
            <p:cNvSpPr/>
            <p:nvPr/>
          </p:nvSpPr>
          <p:spPr bwMode="auto">
            <a:xfrm>
              <a:off x="408807" y="2322320"/>
              <a:ext cx="2047718" cy="2988088"/>
            </a:xfrm>
            <a:prstGeom prst="roundRect">
              <a:avLst>
                <a:gd name="adj" fmla="val 4281"/>
              </a:avLst>
            </a:prstGeom>
            <a:solidFill>
              <a:schemeClr val="bg1"/>
            </a:solidFill>
            <a:ln w="19050" cap="flat" cmpd="sng" algn="ctr">
              <a:solidFill>
                <a:srgbClr val="484848"/>
              </a:solidFill>
              <a:prstDash val="solid"/>
              <a:round/>
              <a:headEnd type="none" w="med" len="med"/>
              <a:tailEnd type="none" w="med" len="med"/>
            </a:ln>
            <a:effectLst>
              <a:innerShdw>
                <a:schemeClr val="tx1"/>
              </a:innerShdw>
            </a:effectLst>
          </p:spPr>
          <p:txBody>
            <a:bodyPr vert="horz" wrap="square" lIns="91440" tIns="73152" rIns="91440" bIns="73152"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endParaRPr lang="en-US" sz="1200">
                <a:latin typeface="Arial" pitchFamily="34" charset="0"/>
                <a:cs typeface="Arial" pitchFamily="34" charset="0"/>
              </a:endParaRPr>
            </a:p>
          </p:txBody>
        </p:sp>
        <p:sp>
          <p:nvSpPr>
            <p:cNvPr id="27" name="Rounded Rectangle 165">
              <a:extLst>
                <a:ext uri="{FF2B5EF4-FFF2-40B4-BE49-F238E27FC236}">
                  <a16:creationId xmlns:a16="http://schemas.microsoft.com/office/drawing/2014/main" id="{76DF188C-630B-4FDD-80A2-378832D07D6A}"/>
                </a:ext>
              </a:extLst>
            </p:cNvPr>
            <p:cNvSpPr/>
            <p:nvPr/>
          </p:nvSpPr>
          <p:spPr>
            <a:xfrm>
              <a:off x="407368" y="1628800"/>
              <a:ext cx="2047717" cy="515157"/>
            </a:xfrm>
            <a:prstGeom prst="roundRect">
              <a:avLst/>
            </a:prstGeom>
            <a:solidFill>
              <a:srgbClr val="FFFFFF"/>
            </a:solidFill>
            <a:ln w="19050" cap="flat" cmpd="sng" algn="ctr">
              <a:solidFill>
                <a:srgbClr val="307EB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defPPr>
                <a:defRPr lang="en-US"/>
              </a:defPPr>
              <a:lvl1pPr marL="0" algn="l" defTabSz="914400" rtl="0" eaLnBrk="1" latinLnBrk="0" hangingPunct="1">
                <a:defRPr sz="1800" kern="1200">
                  <a:solidFill>
                    <a:srgbClr val="FFFFFF"/>
                  </a:solidFill>
                  <a:latin typeface="Arial"/>
                </a:defRPr>
              </a:lvl1pPr>
              <a:lvl2pPr marL="457200" algn="l" defTabSz="914400" rtl="0" eaLnBrk="1" latinLnBrk="0" hangingPunct="1">
                <a:defRPr sz="1800" kern="1200">
                  <a:solidFill>
                    <a:srgbClr val="FFFFFF"/>
                  </a:solidFill>
                  <a:latin typeface="Arial"/>
                </a:defRPr>
              </a:lvl2pPr>
              <a:lvl3pPr marL="914400" algn="l" defTabSz="914400" rtl="0" eaLnBrk="1" latinLnBrk="0" hangingPunct="1">
                <a:defRPr sz="1800" kern="1200">
                  <a:solidFill>
                    <a:srgbClr val="FFFFFF"/>
                  </a:solidFill>
                  <a:latin typeface="Arial"/>
                </a:defRPr>
              </a:lvl3pPr>
              <a:lvl4pPr marL="1371600" algn="l" defTabSz="914400" rtl="0" eaLnBrk="1" latinLnBrk="0" hangingPunct="1">
                <a:defRPr sz="1800" kern="1200">
                  <a:solidFill>
                    <a:srgbClr val="FFFFFF"/>
                  </a:solidFill>
                  <a:latin typeface="Arial"/>
                </a:defRPr>
              </a:lvl4pPr>
              <a:lvl5pPr marL="1828800" algn="l" defTabSz="914400" rtl="0" eaLnBrk="1" latinLnBrk="0" hangingPunct="1">
                <a:defRPr sz="1800" kern="1200">
                  <a:solidFill>
                    <a:srgbClr val="FFFFFF"/>
                  </a:solidFill>
                  <a:latin typeface="Arial"/>
                </a:defRPr>
              </a:lvl5pPr>
              <a:lvl6pPr marL="2286000" algn="l" defTabSz="914400" rtl="0" eaLnBrk="1" latinLnBrk="0" hangingPunct="1">
                <a:defRPr sz="1800" kern="1200">
                  <a:solidFill>
                    <a:srgbClr val="FFFFFF"/>
                  </a:solidFill>
                  <a:latin typeface="Arial"/>
                </a:defRPr>
              </a:lvl6pPr>
              <a:lvl7pPr marL="2743200" algn="l" defTabSz="914400" rtl="0" eaLnBrk="1" latinLnBrk="0" hangingPunct="1">
                <a:defRPr sz="1800" kern="1200">
                  <a:solidFill>
                    <a:srgbClr val="FFFFFF"/>
                  </a:solidFill>
                  <a:latin typeface="Arial"/>
                </a:defRPr>
              </a:lvl7pPr>
              <a:lvl8pPr marL="3200400" algn="l" defTabSz="914400" rtl="0" eaLnBrk="1" latinLnBrk="0" hangingPunct="1">
                <a:defRPr sz="1800" kern="1200">
                  <a:solidFill>
                    <a:srgbClr val="FFFFFF"/>
                  </a:solidFill>
                  <a:latin typeface="Arial"/>
                </a:defRPr>
              </a:lvl8pPr>
              <a:lvl9pPr marL="3657600" algn="l" defTabSz="914400" rtl="0" eaLnBrk="1" latinLnBrk="0" hangingPunct="1">
                <a:defRPr sz="1800" kern="1200">
                  <a:solidFill>
                    <a:srgbClr val="FFFFFF"/>
                  </a:solidFill>
                  <a:latin typeface="Arial"/>
                </a:defRPr>
              </a:lvl9pPr>
            </a:lstStyle>
            <a:p>
              <a:pPr marL="60325" indent="-60325" algn="ctr" fontAlgn="base">
                <a:spcBef>
                  <a:spcPct val="0"/>
                </a:spcBef>
                <a:spcAft>
                  <a:spcPct val="0"/>
                </a:spcAft>
              </a:pPr>
              <a:r>
                <a:rPr lang="en-US" sz="1200" b="1">
                  <a:solidFill>
                    <a:srgbClr val="000000"/>
                  </a:solidFill>
                  <a:latin typeface="Arial" pitchFamily="34" charset="0"/>
                  <a:cs typeface="Arial" pitchFamily="34" charset="0"/>
                </a:rPr>
                <a:t>SPECIFICATIONS</a:t>
              </a:r>
            </a:p>
          </p:txBody>
        </p:sp>
      </p:grpSp>
      <p:grpSp>
        <p:nvGrpSpPr>
          <p:cNvPr id="40" name="Group 39">
            <a:extLst>
              <a:ext uri="{FF2B5EF4-FFF2-40B4-BE49-F238E27FC236}">
                <a16:creationId xmlns:a16="http://schemas.microsoft.com/office/drawing/2014/main" id="{6B2FF744-8B55-A851-0021-8AF933060E79}"/>
              </a:ext>
            </a:extLst>
          </p:cNvPr>
          <p:cNvGrpSpPr/>
          <p:nvPr/>
        </p:nvGrpSpPr>
        <p:grpSpPr>
          <a:xfrm>
            <a:off x="6061811" y="2385260"/>
            <a:ext cx="1407193" cy="1600694"/>
            <a:chOff x="4442693" y="2090261"/>
            <a:chExt cx="1407193" cy="1960492"/>
          </a:xfrm>
        </p:grpSpPr>
        <p:sp>
          <p:nvSpPr>
            <p:cNvPr id="38" name="Bent Arrow 38">
              <a:extLst>
                <a:ext uri="{FF2B5EF4-FFF2-40B4-BE49-F238E27FC236}">
                  <a16:creationId xmlns:a16="http://schemas.microsoft.com/office/drawing/2014/main" id="{AAAEB1FD-CDC1-FD85-5C90-750798F08715}"/>
                </a:ext>
              </a:extLst>
            </p:cNvPr>
            <p:cNvSpPr/>
            <p:nvPr/>
          </p:nvSpPr>
          <p:spPr>
            <a:xfrm flipH="1" flipV="1">
              <a:off x="4442693" y="2543164"/>
              <a:ext cx="782980" cy="1507589"/>
            </a:xfrm>
            <a:prstGeom prst="bentArrow">
              <a:avLst>
                <a:gd name="adj1" fmla="val 17606"/>
                <a:gd name="adj2" fmla="val 17500"/>
                <a:gd name="adj3" fmla="val 0"/>
                <a:gd name="adj4" fmla="val 28500"/>
              </a:avLst>
            </a:pr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rgbClr val="FFFFFF"/>
                </a:solidFill>
                <a:latin typeface="Arial" pitchFamily="34" charset="0"/>
                <a:cs typeface="Arial" pitchFamily="34" charset="0"/>
              </a:endParaRPr>
            </a:p>
          </p:txBody>
        </p:sp>
        <p:sp>
          <p:nvSpPr>
            <p:cNvPr id="39" name="Bent Arrow 40">
              <a:extLst>
                <a:ext uri="{FF2B5EF4-FFF2-40B4-BE49-F238E27FC236}">
                  <a16:creationId xmlns:a16="http://schemas.microsoft.com/office/drawing/2014/main" id="{7AC39558-76C0-11CE-E868-C657CD043483}"/>
                </a:ext>
              </a:extLst>
            </p:cNvPr>
            <p:cNvSpPr/>
            <p:nvPr/>
          </p:nvSpPr>
          <p:spPr>
            <a:xfrm>
              <a:off x="5087888" y="2090261"/>
              <a:ext cx="761998" cy="1366335"/>
            </a:xfrm>
            <a:prstGeom prst="bentArrow">
              <a:avLst>
                <a:gd name="adj1" fmla="val 17606"/>
                <a:gd name="adj2" fmla="val 17500"/>
                <a:gd name="adj3" fmla="val 18060"/>
                <a:gd name="adj4" fmla="val 28500"/>
              </a:avLst>
            </a:prstGeom>
            <a:solidFill>
              <a:schemeClr val="accent1"/>
            </a:solidFill>
            <a:ln w="19050" algn="ctr">
              <a:noFill/>
              <a:miter lim="800000"/>
              <a:headEnd/>
              <a:tailEnd/>
            </a:ln>
            <a:effectLst>
              <a:innerShdw>
                <a:schemeClr val="bg1"/>
              </a:innerShdw>
            </a:effectLst>
          </p:spPr>
          <p:txBody>
            <a:bodyPr lIns="9144" tIns="9144" rIns="9144" bIns="9144"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b="1">
                <a:solidFill>
                  <a:schemeClr val="bg1"/>
                </a:solidFill>
                <a:latin typeface="Arial" pitchFamily="34" charset="0"/>
                <a:cs typeface="Arial" pitchFamily="34" charset="0"/>
              </a:endParaRPr>
            </a:p>
          </p:txBody>
        </p:sp>
      </p:grpSp>
      <p:grpSp>
        <p:nvGrpSpPr>
          <p:cNvPr id="46" name="Group 45">
            <a:extLst>
              <a:ext uri="{FF2B5EF4-FFF2-40B4-BE49-F238E27FC236}">
                <a16:creationId xmlns:a16="http://schemas.microsoft.com/office/drawing/2014/main" id="{2DD87F01-F2F2-48FE-389B-FBFBE78042D4}"/>
              </a:ext>
            </a:extLst>
          </p:cNvPr>
          <p:cNvGrpSpPr/>
          <p:nvPr/>
        </p:nvGrpSpPr>
        <p:grpSpPr>
          <a:xfrm flipV="1">
            <a:off x="6061810" y="3716263"/>
            <a:ext cx="1407502" cy="1542376"/>
            <a:chOff x="4442692" y="2090261"/>
            <a:chExt cx="1407194" cy="1960491"/>
          </a:xfrm>
        </p:grpSpPr>
        <p:sp>
          <p:nvSpPr>
            <p:cNvPr id="47" name="Bent Arrow 38">
              <a:extLst>
                <a:ext uri="{FF2B5EF4-FFF2-40B4-BE49-F238E27FC236}">
                  <a16:creationId xmlns:a16="http://schemas.microsoft.com/office/drawing/2014/main" id="{74F1A3A9-D904-FDAD-0810-C8694D020323}"/>
                </a:ext>
              </a:extLst>
            </p:cNvPr>
            <p:cNvSpPr/>
            <p:nvPr/>
          </p:nvSpPr>
          <p:spPr>
            <a:xfrm flipH="1" flipV="1">
              <a:off x="4442692" y="2543164"/>
              <a:ext cx="782980" cy="1507588"/>
            </a:xfrm>
            <a:prstGeom prst="bentArrow">
              <a:avLst>
                <a:gd name="adj1" fmla="val 17606"/>
                <a:gd name="adj2" fmla="val 17500"/>
                <a:gd name="adj3" fmla="val 0"/>
                <a:gd name="adj4" fmla="val 28500"/>
              </a:avLst>
            </a:prstGeom>
            <a:solidFill>
              <a:schemeClr val="accent1"/>
            </a:solidFill>
            <a:ln w="19050" algn="ctr">
              <a:noFill/>
              <a:miter lim="800000"/>
              <a:headEnd/>
              <a:tailEnd/>
            </a:ln>
            <a:effectLst>
              <a:innerShdw>
                <a:schemeClr val="bg1"/>
              </a:innerShdw>
            </a:effectLst>
          </p:spPr>
          <p:txBody>
            <a:bodyPr lIns="9144" tIns="9144" rIns="9144" bIns="9144"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b="1">
                <a:solidFill>
                  <a:schemeClr val="bg1"/>
                </a:solidFill>
                <a:latin typeface="Arial" pitchFamily="34" charset="0"/>
                <a:cs typeface="Arial" pitchFamily="34" charset="0"/>
              </a:endParaRPr>
            </a:p>
          </p:txBody>
        </p:sp>
        <p:sp>
          <p:nvSpPr>
            <p:cNvPr id="48" name="Bent Arrow 40">
              <a:extLst>
                <a:ext uri="{FF2B5EF4-FFF2-40B4-BE49-F238E27FC236}">
                  <a16:creationId xmlns:a16="http://schemas.microsoft.com/office/drawing/2014/main" id="{CF2E6C99-11F5-A970-33E7-6F16052DBC77}"/>
                </a:ext>
              </a:extLst>
            </p:cNvPr>
            <p:cNvSpPr/>
            <p:nvPr/>
          </p:nvSpPr>
          <p:spPr>
            <a:xfrm>
              <a:off x="5087888" y="2090261"/>
              <a:ext cx="761998" cy="1366335"/>
            </a:xfrm>
            <a:prstGeom prst="bentArrow">
              <a:avLst>
                <a:gd name="adj1" fmla="val 17606"/>
                <a:gd name="adj2" fmla="val 17500"/>
                <a:gd name="adj3" fmla="val 18060"/>
                <a:gd name="adj4" fmla="val 28500"/>
              </a:avLst>
            </a:prstGeom>
            <a:solidFill>
              <a:schemeClr val="accent1"/>
            </a:solidFill>
            <a:ln w="19050" algn="ctr">
              <a:noFill/>
              <a:miter lim="800000"/>
              <a:headEnd/>
              <a:tailEnd/>
            </a:ln>
            <a:effectLst>
              <a:innerShdw>
                <a:schemeClr val="bg1"/>
              </a:innerShdw>
            </a:effectLst>
          </p:spPr>
          <p:txBody>
            <a:bodyPr lIns="9144" tIns="9144" rIns="9144" bIns="9144"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b="1">
                <a:solidFill>
                  <a:schemeClr val="bg1"/>
                </a:solidFill>
                <a:latin typeface="Arial" pitchFamily="34" charset="0"/>
                <a:cs typeface="Arial" pitchFamily="34" charset="0"/>
              </a:endParaRPr>
            </a:p>
          </p:txBody>
        </p:sp>
      </p:grpSp>
      <p:sp>
        <p:nvSpPr>
          <p:cNvPr id="23" name="Rectangle 22">
            <a:extLst>
              <a:ext uri="{FF2B5EF4-FFF2-40B4-BE49-F238E27FC236}">
                <a16:creationId xmlns:a16="http://schemas.microsoft.com/office/drawing/2014/main" id="{23226330-6345-981A-7A37-7715E94AA0DA}"/>
              </a:ext>
            </a:extLst>
          </p:cNvPr>
          <p:cNvSpPr/>
          <p:nvPr/>
        </p:nvSpPr>
        <p:spPr>
          <a:xfrm>
            <a:off x="5205011" y="3779086"/>
            <a:ext cx="856800" cy="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6" name="TextBox 25">
            <a:extLst>
              <a:ext uri="{FF2B5EF4-FFF2-40B4-BE49-F238E27FC236}">
                <a16:creationId xmlns:a16="http://schemas.microsoft.com/office/drawing/2014/main" id="{03954A18-AF3A-8AC8-BA3F-4CCC3473CC9E}"/>
              </a:ext>
            </a:extLst>
          </p:cNvPr>
          <p:cNvSpPr txBox="1"/>
          <p:nvPr/>
        </p:nvSpPr>
        <p:spPr>
          <a:xfrm>
            <a:off x="5284884" y="3377709"/>
            <a:ext cx="1294593" cy="338554"/>
          </a:xfrm>
          <a:prstGeom prst="rect">
            <a:avLst/>
          </a:prstGeom>
          <a:noFill/>
        </p:spPr>
        <p:txBody>
          <a:bodyPr wrap="square" rtlCol="0">
            <a:spAutoFit/>
          </a:bodyPr>
          <a:lstStyle/>
          <a:p>
            <a:pPr algn="ctr"/>
            <a:r>
              <a:rPr lang="en-GB" sz="1600" dirty="0">
                <a:latin typeface="Arial" pitchFamily="34" charset="0"/>
                <a:cs typeface="Arial" pitchFamily="34" charset="0"/>
              </a:rPr>
              <a:t>Simplify</a:t>
            </a:r>
          </a:p>
        </p:txBody>
      </p:sp>
      <p:sp>
        <p:nvSpPr>
          <p:cNvPr id="30" name="TextBox 29">
            <a:extLst>
              <a:ext uri="{FF2B5EF4-FFF2-40B4-BE49-F238E27FC236}">
                <a16:creationId xmlns:a16="http://schemas.microsoft.com/office/drawing/2014/main" id="{5EB932C2-4F3D-0A55-D383-37797D941C62}"/>
              </a:ext>
            </a:extLst>
          </p:cNvPr>
          <p:cNvSpPr txBox="1"/>
          <p:nvPr/>
        </p:nvSpPr>
        <p:spPr>
          <a:xfrm>
            <a:off x="5284884" y="4052063"/>
            <a:ext cx="1294593" cy="338554"/>
          </a:xfrm>
          <a:prstGeom prst="rect">
            <a:avLst/>
          </a:prstGeom>
          <a:noFill/>
        </p:spPr>
        <p:txBody>
          <a:bodyPr wrap="square" rtlCol="0">
            <a:spAutoFit/>
          </a:bodyPr>
          <a:lstStyle/>
          <a:p>
            <a:pPr algn="ctr"/>
            <a:r>
              <a:rPr lang="en-GB" sz="1600">
                <a:latin typeface="Arial" pitchFamily="34" charset="0"/>
                <a:cs typeface="Arial" pitchFamily="34" charset="0"/>
              </a:rPr>
              <a:t>Parametrize</a:t>
            </a:r>
          </a:p>
        </p:txBody>
      </p:sp>
      <p:cxnSp>
        <p:nvCxnSpPr>
          <p:cNvPr id="51" name="Straight Connector 50">
            <a:extLst>
              <a:ext uri="{FF2B5EF4-FFF2-40B4-BE49-F238E27FC236}">
                <a16:creationId xmlns:a16="http://schemas.microsoft.com/office/drawing/2014/main" id="{5D2089A7-5894-EF9E-D4E3-B53BB45096A4}"/>
              </a:ext>
            </a:extLst>
          </p:cNvPr>
          <p:cNvCxnSpPr>
            <a:cxnSpLocks/>
          </p:cNvCxnSpPr>
          <p:nvPr/>
        </p:nvCxnSpPr>
        <p:spPr>
          <a:xfrm>
            <a:off x="7623544" y="5013176"/>
            <a:ext cx="1823484"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34FB284-8785-E1B6-1485-313154615425}"/>
              </a:ext>
            </a:extLst>
          </p:cNvPr>
          <p:cNvCxnSpPr>
            <a:cxnSpLocks/>
          </p:cNvCxnSpPr>
          <p:nvPr/>
        </p:nvCxnSpPr>
        <p:spPr>
          <a:xfrm>
            <a:off x="7623544" y="2033176"/>
            <a:ext cx="1823484"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Picture 6" descr="undefined">
            <a:extLst>
              <a:ext uri="{FF2B5EF4-FFF2-40B4-BE49-F238E27FC236}">
                <a16:creationId xmlns:a16="http://schemas.microsoft.com/office/drawing/2014/main" id="{4320BEBF-5B10-F5B9-CC34-4FBC6ACEB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646" y="2813911"/>
            <a:ext cx="3597202" cy="20884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2AEFF35-F1A6-D11F-B04B-5146E954A335}"/>
              </a:ext>
            </a:extLst>
          </p:cNvPr>
          <p:cNvGrpSpPr/>
          <p:nvPr/>
        </p:nvGrpSpPr>
        <p:grpSpPr>
          <a:xfrm>
            <a:off x="7509217" y="973146"/>
            <a:ext cx="2049157" cy="2467502"/>
            <a:chOff x="7509217" y="973146"/>
            <a:chExt cx="2049157" cy="2467502"/>
          </a:xfrm>
        </p:grpSpPr>
        <p:grpSp>
          <p:nvGrpSpPr>
            <p:cNvPr id="41" name="Group 40">
              <a:extLst>
                <a:ext uri="{FF2B5EF4-FFF2-40B4-BE49-F238E27FC236}">
                  <a16:creationId xmlns:a16="http://schemas.microsoft.com/office/drawing/2014/main" id="{7BE8E123-0523-5ABD-55C9-207095DD9E6B}"/>
                </a:ext>
              </a:extLst>
            </p:cNvPr>
            <p:cNvGrpSpPr/>
            <p:nvPr/>
          </p:nvGrpSpPr>
          <p:grpSpPr>
            <a:xfrm>
              <a:off x="7509217" y="973146"/>
              <a:ext cx="2049157" cy="2467502"/>
              <a:chOff x="4655840" y="673466"/>
              <a:chExt cx="2049157" cy="2467502"/>
            </a:xfrm>
          </p:grpSpPr>
          <p:sp>
            <p:nvSpPr>
              <p:cNvPr id="31" name="Rounded Rectangle 162">
                <a:extLst>
                  <a:ext uri="{FF2B5EF4-FFF2-40B4-BE49-F238E27FC236}">
                    <a16:creationId xmlns:a16="http://schemas.microsoft.com/office/drawing/2014/main" id="{9231B3A1-0603-F67C-F0EC-CE3A2E6C2452}"/>
                  </a:ext>
                </a:extLst>
              </p:cNvPr>
              <p:cNvSpPr/>
              <p:nvPr/>
            </p:nvSpPr>
            <p:spPr bwMode="auto">
              <a:xfrm>
                <a:off x="4657279" y="1366986"/>
                <a:ext cx="2047718" cy="1773982"/>
              </a:xfrm>
              <a:prstGeom prst="roundRect">
                <a:avLst>
                  <a:gd name="adj" fmla="val 4281"/>
                </a:avLst>
              </a:prstGeom>
              <a:solidFill>
                <a:schemeClr val="bg1"/>
              </a:solidFill>
              <a:ln w="19050" cap="flat" cmpd="sng" algn="ctr">
                <a:solidFill>
                  <a:srgbClr val="484848"/>
                </a:solidFill>
                <a:prstDash val="solid"/>
                <a:round/>
                <a:headEnd type="none" w="med" len="med"/>
                <a:tailEnd type="none" w="med" len="med"/>
              </a:ln>
              <a:effectLst>
                <a:innerShdw>
                  <a:schemeClr val="tx1"/>
                </a:innerShdw>
              </a:effectLst>
            </p:spPr>
            <p:txBody>
              <a:bodyPr vert="horz" wrap="square" lIns="91440" tIns="73152" rIns="91440" bIns="73152"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200" dirty="0" err="1">
                    <a:latin typeface="Arial" pitchFamily="34" charset="0"/>
                    <a:cs typeface="Arial" pitchFamily="34" charset="0"/>
                  </a:rPr>
                  <a:t>Simscape</a:t>
                </a:r>
                <a:r>
                  <a:rPr lang="en-US" sz="1200" dirty="0">
                    <a:latin typeface="Arial" pitchFamily="34" charset="0"/>
                    <a:cs typeface="Arial" pitchFamily="34" charset="0"/>
                  </a:rPr>
                  <a:t> Driveline</a:t>
                </a:r>
              </a:p>
            </p:txBody>
          </p:sp>
          <p:sp>
            <p:nvSpPr>
              <p:cNvPr id="33" name="Rounded Rectangle 165">
                <a:extLst>
                  <a:ext uri="{FF2B5EF4-FFF2-40B4-BE49-F238E27FC236}">
                    <a16:creationId xmlns:a16="http://schemas.microsoft.com/office/drawing/2014/main" id="{7920CB89-CC34-94C1-39E6-B9BD4B8C9108}"/>
                  </a:ext>
                </a:extLst>
              </p:cNvPr>
              <p:cNvSpPr/>
              <p:nvPr/>
            </p:nvSpPr>
            <p:spPr>
              <a:xfrm>
                <a:off x="4655840" y="673466"/>
                <a:ext cx="2047717" cy="515157"/>
              </a:xfrm>
              <a:prstGeom prst="roundRect">
                <a:avLst/>
              </a:prstGeom>
              <a:solidFill>
                <a:srgbClr val="FFFFFF"/>
              </a:solidFill>
              <a:ln w="19050" cap="flat" cmpd="sng" algn="ctr">
                <a:solidFill>
                  <a:srgbClr val="307EB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defPPr>
                  <a:defRPr lang="en-US"/>
                </a:defPPr>
                <a:lvl1pPr marL="0" algn="l" defTabSz="914400" rtl="0" eaLnBrk="1" latinLnBrk="0" hangingPunct="1">
                  <a:defRPr sz="1800" kern="1200">
                    <a:solidFill>
                      <a:srgbClr val="FFFFFF"/>
                    </a:solidFill>
                    <a:latin typeface="Arial"/>
                  </a:defRPr>
                </a:lvl1pPr>
                <a:lvl2pPr marL="457200" algn="l" defTabSz="914400" rtl="0" eaLnBrk="1" latinLnBrk="0" hangingPunct="1">
                  <a:defRPr sz="1800" kern="1200">
                    <a:solidFill>
                      <a:srgbClr val="FFFFFF"/>
                    </a:solidFill>
                    <a:latin typeface="Arial"/>
                  </a:defRPr>
                </a:lvl2pPr>
                <a:lvl3pPr marL="914400" algn="l" defTabSz="914400" rtl="0" eaLnBrk="1" latinLnBrk="0" hangingPunct="1">
                  <a:defRPr sz="1800" kern="1200">
                    <a:solidFill>
                      <a:srgbClr val="FFFFFF"/>
                    </a:solidFill>
                    <a:latin typeface="Arial"/>
                  </a:defRPr>
                </a:lvl3pPr>
                <a:lvl4pPr marL="1371600" algn="l" defTabSz="914400" rtl="0" eaLnBrk="1" latinLnBrk="0" hangingPunct="1">
                  <a:defRPr sz="1800" kern="1200">
                    <a:solidFill>
                      <a:srgbClr val="FFFFFF"/>
                    </a:solidFill>
                    <a:latin typeface="Arial"/>
                  </a:defRPr>
                </a:lvl4pPr>
                <a:lvl5pPr marL="1828800" algn="l" defTabSz="914400" rtl="0" eaLnBrk="1" latinLnBrk="0" hangingPunct="1">
                  <a:defRPr sz="1800" kern="1200">
                    <a:solidFill>
                      <a:srgbClr val="FFFFFF"/>
                    </a:solidFill>
                    <a:latin typeface="Arial"/>
                  </a:defRPr>
                </a:lvl5pPr>
                <a:lvl6pPr marL="2286000" algn="l" defTabSz="914400" rtl="0" eaLnBrk="1" latinLnBrk="0" hangingPunct="1">
                  <a:defRPr sz="1800" kern="1200">
                    <a:solidFill>
                      <a:srgbClr val="FFFFFF"/>
                    </a:solidFill>
                    <a:latin typeface="Arial"/>
                  </a:defRPr>
                </a:lvl6pPr>
                <a:lvl7pPr marL="2743200" algn="l" defTabSz="914400" rtl="0" eaLnBrk="1" latinLnBrk="0" hangingPunct="1">
                  <a:defRPr sz="1800" kern="1200">
                    <a:solidFill>
                      <a:srgbClr val="FFFFFF"/>
                    </a:solidFill>
                    <a:latin typeface="Arial"/>
                  </a:defRPr>
                </a:lvl7pPr>
                <a:lvl8pPr marL="3200400" algn="l" defTabSz="914400" rtl="0" eaLnBrk="1" latinLnBrk="0" hangingPunct="1">
                  <a:defRPr sz="1800" kern="1200">
                    <a:solidFill>
                      <a:srgbClr val="FFFFFF"/>
                    </a:solidFill>
                    <a:latin typeface="Arial"/>
                  </a:defRPr>
                </a:lvl8pPr>
                <a:lvl9pPr marL="3657600" algn="l" defTabSz="914400" rtl="0" eaLnBrk="1" latinLnBrk="0" hangingPunct="1">
                  <a:defRPr sz="1800" kern="1200">
                    <a:solidFill>
                      <a:srgbClr val="FFFFFF"/>
                    </a:solidFill>
                    <a:latin typeface="Arial"/>
                  </a:defRPr>
                </a:lvl9pPr>
              </a:lstStyle>
              <a:p>
                <a:pPr marL="60325" indent="-60325" algn="ctr" fontAlgn="base">
                  <a:spcBef>
                    <a:spcPct val="0"/>
                  </a:spcBef>
                  <a:spcAft>
                    <a:spcPct val="0"/>
                  </a:spcAft>
                </a:pPr>
                <a:r>
                  <a:rPr lang="en-US" sz="1200" b="1">
                    <a:solidFill>
                      <a:srgbClr val="000000"/>
                    </a:solidFill>
                    <a:latin typeface="Arial" pitchFamily="34" charset="0"/>
                    <a:cs typeface="Arial" pitchFamily="34" charset="0"/>
                  </a:rPr>
                  <a:t>MECHANICAL</a:t>
                </a:r>
              </a:p>
            </p:txBody>
          </p:sp>
        </p:grpSp>
        <p:pic>
          <p:nvPicPr>
            <p:cNvPr id="8" name="Picture 7">
              <a:extLst>
                <a:ext uri="{FF2B5EF4-FFF2-40B4-BE49-F238E27FC236}">
                  <a16:creationId xmlns:a16="http://schemas.microsoft.com/office/drawing/2014/main" id="{2B023A9A-3D34-13DA-3CFA-5196BB9217FD}"/>
                </a:ext>
              </a:extLst>
            </p:cNvPr>
            <p:cNvPicPr>
              <a:picLocks noChangeAspect="1"/>
            </p:cNvPicPr>
            <p:nvPr/>
          </p:nvPicPr>
          <p:blipFill>
            <a:blip r:embed="rId4"/>
            <a:stretch>
              <a:fillRect/>
            </a:stretch>
          </p:blipFill>
          <p:spPr>
            <a:xfrm>
              <a:off x="7909578" y="2140788"/>
              <a:ext cx="1244114" cy="1140024"/>
            </a:xfrm>
            <a:prstGeom prst="rect">
              <a:avLst/>
            </a:prstGeom>
          </p:spPr>
        </p:pic>
      </p:grpSp>
      <p:grpSp>
        <p:nvGrpSpPr>
          <p:cNvPr id="11" name="Group 10">
            <a:extLst>
              <a:ext uri="{FF2B5EF4-FFF2-40B4-BE49-F238E27FC236}">
                <a16:creationId xmlns:a16="http://schemas.microsoft.com/office/drawing/2014/main" id="{21FBBC78-9AD6-5166-D5FD-785E7B96AE1D}"/>
              </a:ext>
            </a:extLst>
          </p:cNvPr>
          <p:cNvGrpSpPr/>
          <p:nvPr/>
        </p:nvGrpSpPr>
        <p:grpSpPr>
          <a:xfrm>
            <a:off x="7507777" y="3933298"/>
            <a:ext cx="2049157" cy="2467502"/>
            <a:chOff x="7507777" y="3933298"/>
            <a:chExt cx="2049157" cy="2467502"/>
          </a:xfrm>
        </p:grpSpPr>
        <p:grpSp>
          <p:nvGrpSpPr>
            <p:cNvPr id="42" name="Group 41">
              <a:extLst>
                <a:ext uri="{FF2B5EF4-FFF2-40B4-BE49-F238E27FC236}">
                  <a16:creationId xmlns:a16="http://schemas.microsoft.com/office/drawing/2014/main" id="{FFF93021-7252-CBD0-27B9-B96FDF5B18FE}"/>
                </a:ext>
              </a:extLst>
            </p:cNvPr>
            <p:cNvGrpSpPr/>
            <p:nvPr/>
          </p:nvGrpSpPr>
          <p:grpSpPr>
            <a:xfrm>
              <a:off x="7507777" y="3933298"/>
              <a:ext cx="2049157" cy="2467502"/>
              <a:chOff x="4654401" y="3815600"/>
              <a:chExt cx="2049157" cy="2467502"/>
            </a:xfrm>
          </p:grpSpPr>
          <p:sp>
            <p:nvSpPr>
              <p:cNvPr id="36" name="Rounded Rectangle 162">
                <a:extLst>
                  <a:ext uri="{FF2B5EF4-FFF2-40B4-BE49-F238E27FC236}">
                    <a16:creationId xmlns:a16="http://schemas.microsoft.com/office/drawing/2014/main" id="{3DDF5BFC-B426-F487-B725-0FC89FD71F9D}"/>
                  </a:ext>
                </a:extLst>
              </p:cNvPr>
              <p:cNvSpPr/>
              <p:nvPr/>
            </p:nvSpPr>
            <p:spPr bwMode="auto">
              <a:xfrm>
                <a:off x="4655840" y="4509120"/>
                <a:ext cx="2047718" cy="1773982"/>
              </a:xfrm>
              <a:prstGeom prst="roundRect">
                <a:avLst>
                  <a:gd name="adj" fmla="val 4281"/>
                </a:avLst>
              </a:prstGeom>
              <a:solidFill>
                <a:schemeClr val="bg1"/>
              </a:solidFill>
              <a:ln w="19050" cap="flat" cmpd="sng" algn="ctr">
                <a:solidFill>
                  <a:srgbClr val="484848"/>
                </a:solidFill>
                <a:prstDash val="solid"/>
                <a:round/>
                <a:headEnd type="none" w="med" len="med"/>
                <a:tailEnd type="none" w="med" len="med"/>
              </a:ln>
              <a:effectLst>
                <a:innerShdw>
                  <a:schemeClr val="tx1"/>
                </a:innerShdw>
              </a:effectLst>
            </p:spPr>
            <p:txBody>
              <a:bodyPr vert="horz" wrap="square" lIns="91440" tIns="73152" rIns="91440" bIns="73152"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sz="1200" dirty="0" err="1">
                    <a:latin typeface="Arial" pitchFamily="34" charset="0"/>
                    <a:cs typeface="Arial" pitchFamily="34" charset="0"/>
                  </a:rPr>
                  <a:t>Simscape</a:t>
                </a:r>
                <a:r>
                  <a:rPr lang="en-US" sz="1200" dirty="0">
                    <a:latin typeface="Arial" pitchFamily="34" charset="0"/>
                    <a:cs typeface="Arial" pitchFamily="34" charset="0"/>
                  </a:rPr>
                  <a:t> Fluids</a:t>
                </a:r>
              </a:p>
            </p:txBody>
          </p:sp>
          <p:sp>
            <p:nvSpPr>
              <p:cNvPr id="37" name="Rounded Rectangle 165">
                <a:extLst>
                  <a:ext uri="{FF2B5EF4-FFF2-40B4-BE49-F238E27FC236}">
                    <a16:creationId xmlns:a16="http://schemas.microsoft.com/office/drawing/2014/main" id="{318FF20E-1861-092E-943B-A72D6B6844D4}"/>
                  </a:ext>
                </a:extLst>
              </p:cNvPr>
              <p:cNvSpPr/>
              <p:nvPr/>
            </p:nvSpPr>
            <p:spPr>
              <a:xfrm>
                <a:off x="4654401" y="3815600"/>
                <a:ext cx="2047717" cy="515157"/>
              </a:xfrm>
              <a:prstGeom prst="roundRect">
                <a:avLst/>
              </a:prstGeom>
              <a:solidFill>
                <a:srgbClr val="FFFFFF"/>
              </a:solidFill>
              <a:ln w="19050" cap="flat" cmpd="sng" algn="ctr">
                <a:solidFill>
                  <a:srgbClr val="307EB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defPPr>
                  <a:defRPr lang="en-US"/>
                </a:defPPr>
                <a:lvl1pPr marL="0" algn="l" defTabSz="914400" rtl="0" eaLnBrk="1" latinLnBrk="0" hangingPunct="1">
                  <a:defRPr sz="1800" kern="1200">
                    <a:solidFill>
                      <a:srgbClr val="FFFFFF"/>
                    </a:solidFill>
                    <a:latin typeface="Arial"/>
                  </a:defRPr>
                </a:lvl1pPr>
                <a:lvl2pPr marL="457200" algn="l" defTabSz="914400" rtl="0" eaLnBrk="1" latinLnBrk="0" hangingPunct="1">
                  <a:defRPr sz="1800" kern="1200">
                    <a:solidFill>
                      <a:srgbClr val="FFFFFF"/>
                    </a:solidFill>
                    <a:latin typeface="Arial"/>
                  </a:defRPr>
                </a:lvl2pPr>
                <a:lvl3pPr marL="914400" algn="l" defTabSz="914400" rtl="0" eaLnBrk="1" latinLnBrk="0" hangingPunct="1">
                  <a:defRPr sz="1800" kern="1200">
                    <a:solidFill>
                      <a:srgbClr val="FFFFFF"/>
                    </a:solidFill>
                    <a:latin typeface="Arial"/>
                  </a:defRPr>
                </a:lvl3pPr>
                <a:lvl4pPr marL="1371600" algn="l" defTabSz="914400" rtl="0" eaLnBrk="1" latinLnBrk="0" hangingPunct="1">
                  <a:defRPr sz="1800" kern="1200">
                    <a:solidFill>
                      <a:srgbClr val="FFFFFF"/>
                    </a:solidFill>
                    <a:latin typeface="Arial"/>
                  </a:defRPr>
                </a:lvl4pPr>
                <a:lvl5pPr marL="1828800" algn="l" defTabSz="914400" rtl="0" eaLnBrk="1" latinLnBrk="0" hangingPunct="1">
                  <a:defRPr sz="1800" kern="1200">
                    <a:solidFill>
                      <a:srgbClr val="FFFFFF"/>
                    </a:solidFill>
                    <a:latin typeface="Arial"/>
                  </a:defRPr>
                </a:lvl5pPr>
                <a:lvl6pPr marL="2286000" algn="l" defTabSz="914400" rtl="0" eaLnBrk="1" latinLnBrk="0" hangingPunct="1">
                  <a:defRPr sz="1800" kern="1200">
                    <a:solidFill>
                      <a:srgbClr val="FFFFFF"/>
                    </a:solidFill>
                    <a:latin typeface="Arial"/>
                  </a:defRPr>
                </a:lvl6pPr>
                <a:lvl7pPr marL="2743200" algn="l" defTabSz="914400" rtl="0" eaLnBrk="1" latinLnBrk="0" hangingPunct="1">
                  <a:defRPr sz="1800" kern="1200">
                    <a:solidFill>
                      <a:srgbClr val="FFFFFF"/>
                    </a:solidFill>
                    <a:latin typeface="Arial"/>
                  </a:defRPr>
                </a:lvl7pPr>
                <a:lvl8pPr marL="3200400" algn="l" defTabSz="914400" rtl="0" eaLnBrk="1" latinLnBrk="0" hangingPunct="1">
                  <a:defRPr sz="1800" kern="1200">
                    <a:solidFill>
                      <a:srgbClr val="FFFFFF"/>
                    </a:solidFill>
                    <a:latin typeface="Arial"/>
                  </a:defRPr>
                </a:lvl8pPr>
                <a:lvl9pPr marL="3657600" algn="l" defTabSz="914400" rtl="0" eaLnBrk="1" latinLnBrk="0" hangingPunct="1">
                  <a:defRPr sz="1800" kern="1200">
                    <a:solidFill>
                      <a:srgbClr val="FFFFFF"/>
                    </a:solidFill>
                    <a:latin typeface="Arial"/>
                  </a:defRPr>
                </a:lvl9pPr>
              </a:lstStyle>
              <a:p>
                <a:pPr marL="60325" indent="-60325" algn="ctr" fontAlgn="base">
                  <a:spcBef>
                    <a:spcPct val="0"/>
                  </a:spcBef>
                  <a:spcAft>
                    <a:spcPct val="0"/>
                  </a:spcAft>
                </a:pPr>
                <a:r>
                  <a:rPr lang="en-US" sz="1200" b="1" dirty="0">
                    <a:solidFill>
                      <a:srgbClr val="000000"/>
                    </a:solidFill>
                    <a:latin typeface="Arial" pitchFamily="34" charset="0"/>
                    <a:cs typeface="Arial" pitchFamily="34" charset="0"/>
                  </a:rPr>
                  <a:t>THERMODYNAMICS</a:t>
                </a:r>
              </a:p>
            </p:txBody>
          </p:sp>
        </p:grpSp>
        <p:pic>
          <p:nvPicPr>
            <p:cNvPr id="10" name="Picture 9">
              <a:extLst>
                <a:ext uri="{FF2B5EF4-FFF2-40B4-BE49-F238E27FC236}">
                  <a16:creationId xmlns:a16="http://schemas.microsoft.com/office/drawing/2014/main" id="{62CFE1EE-2347-3CC1-CA6A-00390A3D7615}"/>
                </a:ext>
              </a:extLst>
            </p:cNvPr>
            <p:cNvPicPr>
              <a:picLocks noChangeAspect="1"/>
            </p:cNvPicPr>
            <p:nvPr/>
          </p:nvPicPr>
          <p:blipFill rotWithShape="1">
            <a:blip r:embed="rId5"/>
            <a:srcRect r="59278" b="16640"/>
            <a:stretch/>
          </p:blipFill>
          <p:spPr>
            <a:xfrm>
              <a:off x="7806070" y="4988209"/>
              <a:ext cx="1640958" cy="1321110"/>
            </a:xfrm>
            <a:prstGeom prst="rect">
              <a:avLst/>
            </a:prstGeom>
          </p:spPr>
        </p:pic>
      </p:grpSp>
    </p:spTree>
    <p:extLst>
      <p:ext uri="{BB962C8B-B14F-4D97-AF65-F5344CB8AC3E}">
        <p14:creationId xmlns:p14="http://schemas.microsoft.com/office/powerpoint/2010/main" val="140180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E378-971A-683D-F570-61786B312F15}"/>
              </a:ext>
            </a:extLst>
          </p:cNvPr>
          <p:cNvSpPr>
            <a:spLocks noGrp="1"/>
          </p:cNvSpPr>
          <p:nvPr>
            <p:ph type="title"/>
          </p:nvPr>
        </p:nvSpPr>
        <p:spPr/>
        <p:txBody>
          <a:bodyPr/>
          <a:lstStyle/>
          <a:p>
            <a:r>
              <a:rPr lang="en-GB" dirty="0"/>
              <a:t>Turboshaft Engine - Reduced Order Model</a:t>
            </a:r>
          </a:p>
        </p:txBody>
      </p:sp>
      <p:sp>
        <p:nvSpPr>
          <p:cNvPr id="15" name="Content Placeholder 37">
            <a:extLst>
              <a:ext uri="{FF2B5EF4-FFF2-40B4-BE49-F238E27FC236}">
                <a16:creationId xmlns:a16="http://schemas.microsoft.com/office/drawing/2014/main" id="{DC54CD1C-B78B-F1DB-C47E-C79B6359A058}"/>
              </a:ext>
            </a:extLst>
          </p:cNvPr>
          <p:cNvSpPr txBox="1">
            <a:spLocks/>
          </p:cNvSpPr>
          <p:nvPr/>
        </p:nvSpPr>
        <p:spPr>
          <a:xfrm>
            <a:off x="258440" y="1430186"/>
            <a:ext cx="5036358" cy="1350741"/>
          </a:xfrm>
          <a:prstGeom prst="rect">
            <a:avLst/>
          </a:prstGeom>
        </p:spPr>
        <p:txBody>
          <a:bodyPr vert="horz" lIns="91440" tIns="45720" rIns="91440" bIns="45720" rtlCol="0">
            <a:norm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nSpc>
                <a:spcPct val="90000"/>
              </a:lnSpc>
              <a:buNone/>
            </a:pPr>
            <a:r>
              <a:rPr lang="en-US" sz="2000" dirty="0"/>
              <a:t>Input</a:t>
            </a:r>
          </a:p>
          <a:p>
            <a:pPr>
              <a:lnSpc>
                <a:spcPct val="90000"/>
              </a:lnSpc>
            </a:pPr>
            <a:r>
              <a:rPr lang="en-GB" sz="2000" dirty="0"/>
              <a:t>Height</a:t>
            </a:r>
          </a:p>
          <a:p>
            <a:pPr>
              <a:lnSpc>
                <a:spcPct val="90000"/>
              </a:lnSpc>
            </a:pPr>
            <a:r>
              <a:rPr lang="en-GB" sz="2000" dirty="0"/>
              <a:t>Heat in the burner</a:t>
            </a:r>
          </a:p>
          <a:p>
            <a:pPr>
              <a:lnSpc>
                <a:spcPct val="90000"/>
              </a:lnSpc>
            </a:pPr>
            <a:endParaRPr lang="en-GB" sz="2000" dirty="0"/>
          </a:p>
          <a:p>
            <a:pPr>
              <a:lnSpc>
                <a:spcPct val="90000"/>
              </a:lnSpc>
            </a:pPr>
            <a:endParaRPr lang="en-GB" sz="2000" dirty="0"/>
          </a:p>
          <a:p>
            <a:pPr marL="0" indent="0">
              <a:lnSpc>
                <a:spcPct val="90000"/>
              </a:lnSpc>
              <a:buNone/>
            </a:pPr>
            <a:endParaRPr lang="en-US" sz="2000" dirty="0"/>
          </a:p>
          <a:p>
            <a:pPr marL="0" indent="0">
              <a:lnSpc>
                <a:spcPct val="90000"/>
              </a:lnSpc>
              <a:buNone/>
            </a:pPr>
            <a:endParaRPr lang="en-US" sz="2000" dirty="0"/>
          </a:p>
        </p:txBody>
      </p:sp>
      <p:cxnSp>
        <p:nvCxnSpPr>
          <p:cNvPr id="16" name="Straight Connector 15">
            <a:extLst>
              <a:ext uri="{FF2B5EF4-FFF2-40B4-BE49-F238E27FC236}">
                <a16:creationId xmlns:a16="http://schemas.microsoft.com/office/drawing/2014/main" id="{ED2CA47A-920E-73DC-D2A9-FF04B2284CA8}"/>
              </a:ext>
            </a:extLst>
          </p:cNvPr>
          <p:cNvCxnSpPr>
            <a:cxnSpLocks/>
          </p:cNvCxnSpPr>
          <p:nvPr/>
        </p:nvCxnSpPr>
        <p:spPr>
          <a:xfrm>
            <a:off x="79745" y="1772816"/>
            <a:ext cx="2743199" cy="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8CD01D3F-0D9D-E734-0418-4DE859C147D5}"/>
              </a:ext>
            </a:extLst>
          </p:cNvPr>
          <p:cNvGrpSpPr/>
          <p:nvPr/>
        </p:nvGrpSpPr>
        <p:grpSpPr>
          <a:xfrm>
            <a:off x="79744" y="2554405"/>
            <a:ext cx="5215054" cy="2142339"/>
            <a:chOff x="79744" y="2266371"/>
            <a:chExt cx="5215054" cy="2142339"/>
          </a:xfrm>
        </p:grpSpPr>
        <p:sp>
          <p:nvSpPr>
            <p:cNvPr id="17" name="Content Placeholder 37">
              <a:extLst>
                <a:ext uri="{FF2B5EF4-FFF2-40B4-BE49-F238E27FC236}">
                  <a16:creationId xmlns:a16="http://schemas.microsoft.com/office/drawing/2014/main" id="{40B31F12-74F2-AC79-7ABE-5D65D161F1D9}"/>
                </a:ext>
              </a:extLst>
            </p:cNvPr>
            <p:cNvSpPr txBox="1">
              <a:spLocks/>
            </p:cNvSpPr>
            <p:nvPr/>
          </p:nvSpPr>
          <p:spPr>
            <a:xfrm>
              <a:off x="258440" y="2266371"/>
              <a:ext cx="5036358" cy="2142339"/>
            </a:xfrm>
            <a:prstGeom prst="rect">
              <a:avLst/>
            </a:prstGeom>
          </p:spPr>
          <p:txBody>
            <a:bodyPr vert="horz" lIns="91440" tIns="45720" rIns="91440" bIns="45720" rtlCol="0">
              <a:normAutofit fontScale="92500" lnSpcReduction="10000"/>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nSpc>
                  <a:spcPct val="90000"/>
                </a:lnSpc>
                <a:buNone/>
              </a:pPr>
              <a:r>
                <a:rPr lang="en-US" sz="2000" dirty="0"/>
                <a:t>Output</a:t>
              </a:r>
            </a:p>
            <a:p>
              <a:pPr>
                <a:lnSpc>
                  <a:spcPct val="90000"/>
                </a:lnSpc>
              </a:pPr>
              <a:r>
                <a:rPr lang="en-GB" sz="2000" dirty="0"/>
                <a:t>Gas turbine RPM</a:t>
              </a:r>
            </a:p>
            <a:p>
              <a:pPr>
                <a:lnSpc>
                  <a:spcPct val="90000"/>
                </a:lnSpc>
              </a:pPr>
              <a:r>
                <a:rPr lang="en-GB" sz="2000" dirty="0"/>
                <a:t>Free pressure turbine RPM</a:t>
              </a:r>
            </a:p>
            <a:p>
              <a:pPr>
                <a:lnSpc>
                  <a:spcPct val="90000"/>
                </a:lnSpc>
              </a:pPr>
              <a:r>
                <a:rPr lang="en-GB" sz="2000" dirty="0"/>
                <a:t>Mechanical power</a:t>
              </a:r>
            </a:p>
            <a:p>
              <a:pPr>
                <a:lnSpc>
                  <a:spcPct val="90000"/>
                </a:lnSpc>
              </a:pPr>
              <a:r>
                <a:rPr lang="en-GB" sz="2000" dirty="0"/>
                <a:t>Air mass flow</a:t>
              </a:r>
            </a:p>
            <a:p>
              <a:pPr>
                <a:lnSpc>
                  <a:spcPct val="90000"/>
                </a:lnSpc>
              </a:pPr>
              <a:r>
                <a:rPr lang="en-GB" sz="2000" dirty="0"/>
                <a:t>Pressure after the compressor</a:t>
              </a:r>
            </a:p>
            <a:p>
              <a:pPr>
                <a:lnSpc>
                  <a:spcPct val="90000"/>
                </a:lnSpc>
              </a:pPr>
              <a:r>
                <a:rPr lang="en-GB" sz="2000" dirty="0"/>
                <a:t>Temperature after the burner</a:t>
              </a:r>
            </a:p>
            <a:p>
              <a:pPr>
                <a:lnSpc>
                  <a:spcPct val="90000"/>
                </a:lnSpc>
              </a:pPr>
              <a:endParaRPr lang="en-GB" sz="2000" dirty="0"/>
            </a:p>
            <a:p>
              <a:pPr>
                <a:lnSpc>
                  <a:spcPct val="90000"/>
                </a:lnSpc>
              </a:pPr>
              <a:endParaRPr lang="en-GB" sz="2000" dirty="0"/>
            </a:p>
            <a:p>
              <a:pPr>
                <a:lnSpc>
                  <a:spcPct val="90000"/>
                </a:lnSpc>
              </a:pPr>
              <a:endParaRPr lang="en-GB" sz="2000" dirty="0"/>
            </a:p>
            <a:p>
              <a:pPr marL="0" indent="0">
                <a:lnSpc>
                  <a:spcPct val="90000"/>
                </a:lnSpc>
                <a:buNone/>
              </a:pPr>
              <a:endParaRPr lang="en-US" sz="2000" dirty="0"/>
            </a:p>
            <a:p>
              <a:pPr marL="0" indent="0">
                <a:lnSpc>
                  <a:spcPct val="90000"/>
                </a:lnSpc>
                <a:buNone/>
              </a:pPr>
              <a:endParaRPr lang="en-US" sz="2000" dirty="0"/>
            </a:p>
          </p:txBody>
        </p:sp>
        <p:cxnSp>
          <p:nvCxnSpPr>
            <p:cNvPr id="18" name="Straight Connector 17">
              <a:extLst>
                <a:ext uri="{FF2B5EF4-FFF2-40B4-BE49-F238E27FC236}">
                  <a16:creationId xmlns:a16="http://schemas.microsoft.com/office/drawing/2014/main" id="{CFD0393A-A960-F5E1-7467-E59EB85EC8B0}"/>
                </a:ext>
              </a:extLst>
            </p:cNvPr>
            <p:cNvCxnSpPr>
              <a:cxnSpLocks/>
            </p:cNvCxnSpPr>
            <p:nvPr/>
          </p:nvCxnSpPr>
          <p:spPr>
            <a:xfrm>
              <a:off x="79744" y="2564902"/>
              <a:ext cx="2743199" cy="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5DC3319-086F-43C2-8240-8207D21587F1}"/>
              </a:ext>
            </a:extLst>
          </p:cNvPr>
          <p:cNvSpPr txBox="1"/>
          <p:nvPr/>
        </p:nvSpPr>
        <p:spPr>
          <a:xfrm>
            <a:off x="609602" y="5017936"/>
            <a:ext cx="4032448" cy="707886"/>
          </a:xfrm>
          <a:prstGeom prst="rect">
            <a:avLst/>
          </a:prstGeom>
          <a:noFill/>
        </p:spPr>
        <p:txBody>
          <a:bodyPr wrap="square" rtlCol="0">
            <a:spAutoFit/>
          </a:bodyPr>
          <a:lstStyle/>
          <a:p>
            <a:r>
              <a:rPr lang="en-GB" sz="2000" dirty="0">
                <a:latin typeface="Arial" pitchFamily="34" charset="0"/>
                <a:cs typeface="Arial" pitchFamily="34" charset="0"/>
              </a:rPr>
              <a:t>Network layers</a:t>
            </a:r>
          </a:p>
          <a:p>
            <a:r>
              <a:rPr lang="en-GB" sz="2000" dirty="0">
                <a:latin typeface="Arial" pitchFamily="34" charset="0"/>
                <a:cs typeface="Arial" pitchFamily="34" charset="0"/>
              </a:rPr>
              <a:t>…</a:t>
            </a:r>
          </a:p>
        </p:txBody>
      </p:sp>
    </p:spTree>
    <p:extLst>
      <p:ext uri="{BB962C8B-B14F-4D97-AF65-F5344CB8AC3E}">
        <p14:creationId xmlns:p14="http://schemas.microsoft.com/office/powerpoint/2010/main" val="48232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74BC-97F3-0FAF-A335-F601CE72D86C}"/>
              </a:ext>
            </a:extLst>
          </p:cNvPr>
          <p:cNvSpPr>
            <a:spLocks noGrp="1"/>
          </p:cNvSpPr>
          <p:nvPr>
            <p:ph type="title"/>
          </p:nvPr>
        </p:nvSpPr>
        <p:spPr/>
        <p:txBody>
          <a:bodyPr/>
          <a:lstStyle/>
          <a:p>
            <a:r>
              <a:rPr lang="en-GB" dirty="0"/>
              <a:t>Demonstration – Reduced order model with LSTM network</a:t>
            </a:r>
          </a:p>
        </p:txBody>
      </p:sp>
      <p:sp>
        <p:nvSpPr>
          <p:cNvPr id="3" name="Content Placeholder 37">
            <a:extLst>
              <a:ext uri="{FF2B5EF4-FFF2-40B4-BE49-F238E27FC236}">
                <a16:creationId xmlns:a16="http://schemas.microsoft.com/office/drawing/2014/main" id="{2B97F7E1-8BCF-AF6E-023C-60C11A99826E}"/>
              </a:ext>
            </a:extLst>
          </p:cNvPr>
          <p:cNvSpPr txBox="1">
            <a:spLocks/>
          </p:cNvSpPr>
          <p:nvPr/>
        </p:nvSpPr>
        <p:spPr>
          <a:xfrm>
            <a:off x="609602" y="1600200"/>
            <a:ext cx="10769600" cy="46482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Physical model of Turboshaft Engine</a:t>
            </a:r>
          </a:p>
          <a:p>
            <a:r>
              <a:rPr lang="en-US" dirty="0"/>
              <a:t>Generate data</a:t>
            </a:r>
          </a:p>
          <a:p>
            <a:r>
              <a:rPr lang="en-US" dirty="0"/>
              <a:t>Preprocess data</a:t>
            </a:r>
          </a:p>
          <a:p>
            <a:r>
              <a:rPr lang="en-US" dirty="0"/>
              <a:t>Train an LSTM neural network</a:t>
            </a:r>
          </a:p>
          <a:p>
            <a:r>
              <a:rPr lang="en-US" dirty="0"/>
              <a:t>Evaluate the model</a:t>
            </a:r>
          </a:p>
          <a:p>
            <a:r>
              <a:rPr lang="en-US" dirty="0"/>
              <a:t>Deploy the model on </a:t>
            </a:r>
            <a:r>
              <a:rPr lang="en-US" dirty="0" err="1"/>
              <a:t>Speedgoat</a:t>
            </a:r>
            <a:endParaRPr lang="en-US" dirty="0"/>
          </a:p>
          <a:p>
            <a:pPr marL="0" indent="0">
              <a:buNone/>
            </a:pPr>
            <a:endParaRPr lang="en-US" dirty="0"/>
          </a:p>
        </p:txBody>
      </p:sp>
      <p:sp>
        <p:nvSpPr>
          <p:cNvPr id="21" name="TextBox 20">
            <a:extLst>
              <a:ext uri="{FF2B5EF4-FFF2-40B4-BE49-F238E27FC236}">
                <a16:creationId xmlns:a16="http://schemas.microsoft.com/office/drawing/2014/main" id="{1C7248E7-9787-5EDD-CA0B-3DC085C77F82}"/>
              </a:ext>
            </a:extLst>
          </p:cNvPr>
          <p:cNvSpPr txBox="1"/>
          <p:nvPr/>
        </p:nvSpPr>
        <p:spPr>
          <a:xfrm>
            <a:off x="7320136" y="1340768"/>
            <a:ext cx="3816424" cy="707886"/>
          </a:xfrm>
          <a:prstGeom prst="rect">
            <a:avLst/>
          </a:prstGeom>
          <a:noFill/>
        </p:spPr>
        <p:txBody>
          <a:bodyPr wrap="square" rtlCol="0">
            <a:spAutoFit/>
          </a:bodyPr>
          <a:lstStyle/>
          <a:p>
            <a:r>
              <a:rPr lang="en-GB" sz="2000" dirty="0">
                <a:latin typeface="Arial" pitchFamily="34" charset="0"/>
                <a:cs typeface="Arial" pitchFamily="34" charset="0"/>
              </a:rPr>
              <a:t>A flow chart supporting the workflow</a:t>
            </a:r>
          </a:p>
        </p:txBody>
      </p:sp>
    </p:spTree>
    <p:extLst>
      <p:ext uri="{BB962C8B-B14F-4D97-AF65-F5344CB8AC3E}">
        <p14:creationId xmlns:p14="http://schemas.microsoft.com/office/powerpoint/2010/main" val="1800440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74BC-97F3-0FAF-A335-F601CE72D86C}"/>
              </a:ext>
            </a:extLst>
          </p:cNvPr>
          <p:cNvSpPr>
            <a:spLocks noGrp="1"/>
          </p:cNvSpPr>
          <p:nvPr>
            <p:ph type="title"/>
          </p:nvPr>
        </p:nvSpPr>
        <p:spPr/>
        <p:txBody>
          <a:bodyPr/>
          <a:lstStyle/>
          <a:p>
            <a:r>
              <a:rPr lang="en-GB" dirty="0"/>
              <a:t>Demonstration – Reduced order model with LSTM network</a:t>
            </a:r>
          </a:p>
        </p:txBody>
      </p:sp>
      <p:sp>
        <p:nvSpPr>
          <p:cNvPr id="3" name="Content Placeholder 37">
            <a:extLst>
              <a:ext uri="{FF2B5EF4-FFF2-40B4-BE49-F238E27FC236}">
                <a16:creationId xmlns:a16="http://schemas.microsoft.com/office/drawing/2014/main" id="{2B97F7E1-8BCF-AF6E-023C-60C11A99826E}"/>
              </a:ext>
            </a:extLst>
          </p:cNvPr>
          <p:cNvSpPr txBox="1">
            <a:spLocks/>
          </p:cNvSpPr>
          <p:nvPr/>
        </p:nvSpPr>
        <p:spPr>
          <a:xfrm>
            <a:off x="609602" y="1600200"/>
            <a:ext cx="10769600" cy="46482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Physical model of Turboshaft Engine</a:t>
            </a:r>
          </a:p>
          <a:p>
            <a:r>
              <a:rPr lang="en-US" dirty="0"/>
              <a:t>Generate data</a:t>
            </a:r>
          </a:p>
          <a:p>
            <a:r>
              <a:rPr lang="en-US" dirty="0"/>
              <a:t>Preprocess data</a:t>
            </a:r>
          </a:p>
          <a:p>
            <a:r>
              <a:rPr lang="en-US" dirty="0"/>
              <a:t>Train an LSTM neural network</a:t>
            </a:r>
          </a:p>
          <a:p>
            <a:r>
              <a:rPr lang="en-US" dirty="0"/>
              <a:t>Evaluate the model</a:t>
            </a:r>
          </a:p>
          <a:p>
            <a:r>
              <a:rPr lang="en-US" dirty="0"/>
              <a:t>Deploy the model on </a:t>
            </a:r>
            <a:r>
              <a:rPr lang="en-US" dirty="0" err="1"/>
              <a:t>Speedgoat</a:t>
            </a:r>
            <a:endParaRPr lang="en-US" dirty="0"/>
          </a:p>
        </p:txBody>
      </p:sp>
      <p:sp>
        <p:nvSpPr>
          <p:cNvPr id="4" name="TextBox 3">
            <a:extLst>
              <a:ext uri="{FF2B5EF4-FFF2-40B4-BE49-F238E27FC236}">
                <a16:creationId xmlns:a16="http://schemas.microsoft.com/office/drawing/2014/main" id="{F0CB1F26-B8C0-18ED-A3AF-E83E02155767}"/>
              </a:ext>
            </a:extLst>
          </p:cNvPr>
          <p:cNvSpPr txBox="1"/>
          <p:nvPr/>
        </p:nvSpPr>
        <p:spPr>
          <a:xfrm>
            <a:off x="7320136" y="1340768"/>
            <a:ext cx="3816424" cy="1015663"/>
          </a:xfrm>
          <a:prstGeom prst="rect">
            <a:avLst/>
          </a:prstGeom>
          <a:noFill/>
        </p:spPr>
        <p:txBody>
          <a:bodyPr wrap="square" rtlCol="0">
            <a:spAutoFit/>
          </a:bodyPr>
          <a:lstStyle/>
          <a:p>
            <a:r>
              <a:rPr lang="en-GB" sz="2000" dirty="0">
                <a:latin typeface="Arial" pitchFamily="34" charset="0"/>
                <a:cs typeface="Arial" pitchFamily="34" charset="0"/>
              </a:rPr>
              <a:t>Some pictures/animations from the different steps to show the customer what we showed them</a:t>
            </a:r>
          </a:p>
        </p:txBody>
      </p:sp>
    </p:spTree>
    <p:extLst>
      <p:ext uri="{BB962C8B-B14F-4D97-AF65-F5344CB8AC3E}">
        <p14:creationId xmlns:p14="http://schemas.microsoft.com/office/powerpoint/2010/main" val="1155117885"/>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B841-6EED-E840-F5E1-1DC54DEE8E17}"/>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8D6A4D8F-2A2B-EBDD-8CC5-1EBDE8B4F1F5}"/>
              </a:ext>
            </a:extLst>
          </p:cNvPr>
          <p:cNvSpPr>
            <a:spLocks noGrp="1"/>
          </p:cNvSpPr>
          <p:nvPr>
            <p:ph sz="half" idx="1"/>
          </p:nvPr>
        </p:nvSpPr>
        <p:spPr>
          <a:xfrm>
            <a:off x="609602" y="1600200"/>
            <a:ext cx="10769600" cy="4648199"/>
          </a:xfrm>
        </p:spPr>
        <p:txBody>
          <a:bodyPr/>
          <a:lstStyle/>
          <a:p>
            <a:r>
              <a:rPr lang="en-GB" dirty="0"/>
              <a:t>Possible to learn from the experience</a:t>
            </a:r>
          </a:p>
          <a:p>
            <a:r>
              <a:rPr lang="en-GB" dirty="0"/>
              <a:t>LSTM networks are sensitive to data quality</a:t>
            </a:r>
          </a:p>
          <a:p>
            <a:r>
              <a:rPr lang="en-GB" dirty="0"/>
              <a:t>Increase model performance</a:t>
            </a:r>
          </a:p>
          <a:p>
            <a:r>
              <a:rPr lang="en-GB" dirty="0"/>
              <a:t>Accurate response</a:t>
            </a:r>
          </a:p>
          <a:p>
            <a:endParaRPr lang="en-GB" dirty="0"/>
          </a:p>
          <a:p>
            <a:pPr marL="0" indent="0">
              <a:buNone/>
            </a:pPr>
            <a:r>
              <a:rPr lang="en-GB" dirty="0"/>
              <a:t>Areas of attention</a:t>
            </a:r>
          </a:p>
          <a:p>
            <a:r>
              <a:rPr lang="en-GB" dirty="0"/>
              <a:t>Data drifting </a:t>
            </a:r>
          </a:p>
          <a:p>
            <a:r>
              <a:rPr lang="en-GB" dirty="0"/>
              <a:t>Long timeseries</a:t>
            </a:r>
          </a:p>
          <a:p>
            <a:r>
              <a:rPr lang="en-GB" dirty="0"/>
              <a:t>OOD : out of distribution data</a:t>
            </a:r>
          </a:p>
          <a:p>
            <a:endParaRPr lang="en-GB" dirty="0"/>
          </a:p>
          <a:p>
            <a:endParaRPr lang="en-GB" dirty="0"/>
          </a:p>
          <a:p>
            <a:endParaRPr lang="en-GB" dirty="0"/>
          </a:p>
        </p:txBody>
      </p:sp>
    </p:spTree>
    <p:extLst>
      <p:ext uri="{BB962C8B-B14F-4D97-AF65-F5344CB8AC3E}">
        <p14:creationId xmlns:p14="http://schemas.microsoft.com/office/powerpoint/2010/main" val="2469761943"/>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439A1B-61DB-461C-83F7-A0353C9BF2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0944c9-f5be-4b0f-89c7-00caf47c665c"/>
    <ds:schemaRef ds:uri="19f94994-4311-4823-a682-47492cb9e3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B851B7-D313-4E85-A1E0-5976CFE11EC3}">
  <ds:schemaRefs>
    <ds:schemaRef ds:uri="http://schemas.microsoft.com/office/2006/metadata/properti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19f94994-4311-4823-a682-47492cb9e3e3"/>
    <ds:schemaRef ds:uri="a70944c9-f5be-4b0f-89c7-00caf47c665c"/>
    <ds:schemaRef ds:uri="http://www.w3.org/XML/1998/namespace"/>
    <ds:schemaRef ds:uri="http://schemas.microsoft.com/sharepoint/v3"/>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4696</TotalTime>
  <Words>850</Words>
  <Application>Microsoft Office PowerPoint</Application>
  <PresentationFormat>Widescreen</PresentationFormat>
  <Paragraphs>176</Paragraphs>
  <Slides>19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Courier New</vt:lpstr>
      <vt:lpstr>Google Sans</vt:lpstr>
      <vt:lpstr>Wingdings</vt:lpstr>
      <vt:lpstr>MW_Public_widescreen</vt:lpstr>
      <vt:lpstr>LSTM reduction of a Gas Turbine for Real-Time simulation</vt:lpstr>
      <vt:lpstr>AIRBUS</vt:lpstr>
      <vt:lpstr>AIRBUS invests in Artificial Intelligence</vt:lpstr>
      <vt:lpstr> Model Reduction for Hardware in the Loop</vt:lpstr>
      <vt:lpstr>Turboshaft Engine – Physical model</vt:lpstr>
      <vt:lpstr>Turboshaft Engine - Reduced Order Model</vt:lpstr>
      <vt:lpstr>Demonstration – Reduced order model with LSTM network</vt:lpstr>
      <vt:lpstr>Demonstration – Reduced order model with LSTM network</vt:lpstr>
      <vt:lpstr>Conclusion</vt:lpstr>
      <vt:lpstr>Thank you for your attention! Do you have any questions?</vt:lpstr>
      <vt:lpstr>DRAFT</vt:lpstr>
      <vt:lpstr>Contents</vt:lpstr>
      <vt:lpstr>Lessons learned</vt:lpstr>
      <vt:lpstr>Prepare the engagement with the customer</vt:lpstr>
      <vt:lpstr>Image Resources</vt:lpstr>
      <vt:lpstr>PowerPoint Resources</vt:lpstr>
      <vt:lpstr>Image Resources</vt:lpstr>
      <vt:lpstr>Color Palette</vt:lpstr>
      <vt:lpstr>PowerPoint Presentation</vt:lpstr>
    </vt:vector>
  </TitlesOfParts>
  <Manager/>
  <Company>MathWorks,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LSTM reduction of a Gas Turbine for Real-Time simulation</dc:title>
  <dc:subject/>
  <dc:creator>Ioannis Myrsinias</dc:creator>
  <cp:keywords>Version 23.0</cp:keywords>
  <dc:description/>
  <cp:lastModifiedBy>Ioannis Myrsinias</cp:lastModifiedBy>
  <cp:revision>1</cp:revision>
  <dcterms:created xsi:type="dcterms:W3CDTF">2023-09-12T15:26:25Z</dcterms:created>
  <dcterms:modified xsi:type="dcterms:W3CDTF">2023-10-22T20:53:45Z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